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333" r:id="rId2"/>
    <p:sldId id="326" r:id="rId3"/>
    <p:sldId id="327" r:id="rId4"/>
    <p:sldId id="367" r:id="rId5"/>
    <p:sldId id="325" r:id="rId6"/>
    <p:sldId id="365" r:id="rId7"/>
    <p:sldId id="362" r:id="rId8"/>
    <p:sldId id="368" r:id="rId9"/>
    <p:sldId id="364" r:id="rId10"/>
    <p:sldId id="388" r:id="rId11"/>
    <p:sldId id="389" r:id="rId12"/>
    <p:sldId id="390" r:id="rId13"/>
    <p:sldId id="395" r:id="rId14"/>
    <p:sldId id="391" r:id="rId15"/>
    <p:sldId id="392" r:id="rId16"/>
    <p:sldId id="393" r:id="rId17"/>
    <p:sldId id="394" r:id="rId18"/>
    <p:sldId id="387" r:id="rId19"/>
    <p:sldId id="383" r:id="rId20"/>
    <p:sldId id="384" r:id="rId21"/>
    <p:sldId id="382" r:id="rId22"/>
    <p:sldId id="370" r:id="rId23"/>
    <p:sldId id="377" r:id="rId24"/>
    <p:sldId id="371" r:id="rId25"/>
    <p:sldId id="372" r:id="rId26"/>
    <p:sldId id="373" r:id="rId27"/>
    <p:sldId id="374" r:id="rId28"/>
    <p:sldId id="375" r:id="rId29"/>
    <p:sldId id="378" r:id="rId30"/>
    <p:sldId id="379" r:id="rId31"/>
    <p:sldId id="381" r:id="rId32"/>
    <p:sldId id="380" r:id="rId33"/>
    <p:sldId id="260" r:id="rId34"/>
    <p:sldId id="261" r:id="rId35"/>
    <p:sldId id="262" r:id="rId36"/>
    <p:sldId id="263" r:id="rId37"/>
    <p:sldId id="266" r:id="rId38"/>
    <p:sldId id="369" r:id="rId39"/>
    <p:sldId id="268" r:id="rId40"/>
    <p:sldId id="267" r:id="rId41"/>
    <p:sldId id="269" r:id="rId42"/>
    <p:sldId id="270" r:id="rId43"/>
    <p:sldId id="338" r:id="rId44"/>
    <p:sldId id="341" r:id="rId45"/>
    <p:sldId id="342" r:id="rId46"/>
    <p:sldId id="343" r:id="rId47"/>
    <p:sldId id="344" r:id="rId48"/>
    <p:sldId id="346" r:id="rId49"/>
    <p:sldId id="357" r:id="rId5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67"/>
            <p14:sldId id="325"/>
          </p14:sldIdLst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87"/>
            <p14:sldId id="383"/>
            <p14:sldId id="384"/>
            <p14:sldId id="382"/>
            <p14:sldId id="370"/>
            <p14:sldId id="377"/>
            <p14:sldId id="371"/>
            <p14:sldId id="372"/>
            <p14:sldId id="373"/>
            <p14:sldId id="374"/>
            <p14:sldId id="375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>
            <p14:sldId id="260"/>
            <p14:sldId id="261"/>
            <p14:sldId id="262"/>
            <p14:sldId id="263"/>
            <p14:sldId id="266"/>
            <p14:sldId id="369"/>
            <p14:sldId id="268"/>
            <p14:sldId id="267"/>
            <p14:sldId id="269"/>
            <p14:sldId id="270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moscow/l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color_palet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5" Type="http://schemas.openxmlformats.org/officeDocument/2006/relationships/hyperlink" Target="https://flaticon.com.ru/" TargetMode="External"/><Relationship Id="rId4" Type="http://schemas.openxmlformats.org/officeDocument/2006/relationships/hyperlink" Target="https://presium.pro/blog/images_for_presentation" TargetMode="Externa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.png"/><Relationship Id="rId21" Type="http://schemas.openxmlformats.org/officeDocument/2006/relationships/image" Target="../media/image54.png"/><Relationship Id="rId42" Type="http://schemas.openxmlformats.org/officeDocument/2006/relationships/image" Target="../media/image75.png"/><Relationship Id="rId63" Type="http://schemas.openxmlformats.org/officeDocument/2006/relationships/image" Target="../media/image96.png"/><Relationship Id="rId84" Type="http://schemas.openxmlformats.org/officeDocument/2006/relationships/image" Target="../media/image117.png"/><Relationship Id="rId138" Type="http://schemas.openxmlformats.org/officeDocument/2006/relationships/image" Target="../media/image171.png"/><Relationship Id="rId159" Type="http://schemas.openxmlformats.org/officeDocument/2006/relationships/image" Target="../media/image192.png"/><Relationship Id="rId170" Type="http://schemas.openxmlformats.org/officeDocument/2006/relationships/image" Target="../media/image203.png"/><Relationship Id="rId191" Type="http://schemas.openxmlformats.org/officeDocument/2006/relationships/image" Target="../media/image224.png"/><Relationship Id="rId107" Type="http://schemas.openxmlformats.org/officeDocument/2006/relationships/image" Target="../media/image140.png"/><Relationship Id="rId11" Type="http://schemas.openxmlformats.org/officeDocument/2006/relationships/image" Target="../media/image44.png"/><Relationship Id="rId32" Type="http://schemas.openxmlformats.org/officeDocument/2006/relationships/image" Target="../media/image65.png"/><Relationship Id="rId53" Type="http://schemas.openxmlformats.org/officeDocument/2006/relationships/image" Target="../media/image86.png"/><Relationship Id="rId74" Type="http://schemas.openxmlformats.org/officeDocument/2006/relationships/image" Target="../media/image107.png"/><Relationship Id="rId128" Type="http://schemas.openxmlformats.org/officeDocument/2006/relationships/image" Target="../media/image161.png"/><Relationship Id="rId149" Type="http://schemas.openxmlformats.org/officeDocument/2006/relationships/image" Target="../media/image182.png"/><Relationship Id="rId5" Type="http://schemas.openxmlformats.org/officeDocument/2006/relationships/image" Target="../media/image38.png"/><Relationship Id="rId95" Type="http://schemas.openxmlformats.org/officeDocument/2006/relationships/image" Target="../media/image128.png"/><Relationship Id="rId160" Type="http://schemas.openxmlformats.org/officeDocument/2006/relationships/image" Target="../media/image193.png"/><Relationship Id="rId181" Type="http://schemas.openxmlformats.org/officeDocument/2006/relationships/image" Target="../media/image214.png"/><Relationship Id="rId22" Type="http://schemas.openxmlformats.org/officeDocument/2006/relationships/image" Target="../media/image55.png"/><Relationship Id="rId43" Type="http://schemas.openxmlformats.org/officeDocument/2006/relationships/image" Target="../media/image76.png"/><Relationship Id="rId64" Type="http://schemas.openxmlformats.org/officeDocument/2006/relationships/image" Target="../media/image97.png"/><Relationship Id="rId118" Type="http://schemas.openxmlformats.org/officeDocument/2006/relationships/image" Target="../media/image151.png"/><Relationship Id="rId139" Type="http://schemas.openxmlformats.org/officeDocument/2006/relationships/image" Target="../media/image172.png"/><Relationship Id="rId85" Type="http://schemas.openxmlformats.org/officeDocument/2006/relationships/image" Target="../media/image118.png"/><Relationship Id="rId150" Type="http://schemas.openxmlformats.org/officeDocument/2006/relationships/image" Target="../media/image183.png"/><Relationship Id="rId171" Type="http://schemas.openxmlformats.org/officeDocument/2006/relationships/image" Target="../media/image204.png"/><Relationship Id="rId192" Type="http://schemas.openxmlformats.org/officeDocument/2006/relationships/image" Target="../media/image225.png"/><Relationship Id="rId12" Type="http://schemas.openxmlformats.org/officeDocument/2006/relationships/image" Target="../media/image45.png"/><Relationship Id="rId33" Type="http://schemas.openxmlformats.org/officeDocument/2006/relationships/image" Target="../media/image66.png"/><Relationship Id="rId108" Type="http://schemas.openxmlformats.org/officeDocument/2006/relationships/image" Target="../media/image141.png"/><Relationship Id="rId129" Type="http://schemas.openxmlformats.org/officeDocument/2006/relationships/image" Target="../media/image162.png"/><Relationship Id="rId54" Type="http://schemas.openxmlformats.org/officeDocument/2006/relationships/image" Target="../media/image87.png"/><Relationship Id="rId75" Type="http://schemas.openxmlformats.org/officeDocument/2006/relationships/image" Target="../media/image108.png"/><Relationship Id="rId96" Type="http://schemas.openxmlformats.org/officeDocument/2006/relationships/image" Target="../media/image129.png"/><Relationship Id="rId140" Type="http://schemas.openxmlformats.org/officeDocument/2006/relationships/image" Target="../media/image173.png"/><Relationship Id="rId161" Type="http://schemas.openxmlformats.org/officeDocument/2006/relationships/image" Target="../media/image194.png"/><Relationship Id="rId182" Type="http://schemas.openxmlformats.org/officeDocument/2006/relationships/image" Target="../media/image215.png"/><Relationship Id="rId6" Type="http://schemas.openxmlformats.org/officeDocument/2006/relationships/image" Target="../media/image39.png"/><Relationship Id="rId23" Type="http://schemas.openxmlformats.org/officeDocument/2006/relationships/image" Target="../media/image56.png"/><Relationship Id="rId119" Type="http://schemas.openxmlformats.org/officeDocument/2006/relationships/image" Target="../media/image152.png"/><Relationship Id="rId44" Type="http://schemas.openxmlformats.org/officeDocument/2006/relationships/image" Target="../media/image77.png"/><Relationship Id="rId65" Type="http://schemas.openxmlformats.org/officeDocument/2006/relationships/image" Target="../media/image98.png"/><Relationship Id="rId86" Type="http://schemas.openxmlformats.org/officeDocument/2006/relationships/image" Target="../media/image119.png"/><Relationship Id="rId130" Type="http://schemas.openxmlformats.org/officeDocument/2006/relationships/image" Target="../media/image163.png"/><Relationship Id="rId151" Type="http://schemas.openxmlformats.org/officeDocument/2006/relationships/image" Target="../media/image184.png"/><Relationship Id="rId172" Type="http://schemas.openxmlformats.org/officeDocument/2006/relationships/image" Target="../media/image205.png"/><Relationship Id="rId193" Type="http://schemas.openxmlformats.org/officeDocument/2006/relationships/image" Target="../media/image226.png"/><Relationship Id="rId13" Type="http://schemas.openxmlformats.org/officeDocument/2006/relationships/image" Target="../media/image46.png"/><Relationship Id="rId109" Type="http://schemas.openxmlformats.org/officeDocument/2006/relationships/image" Target="../media/image142.png"/><Relationship Id="rId34" Type="http://schemas.openxmlformats.org/officeDocument/2006/relationships/image" Target="../media/image67.png"/><Relationship Id="rId50" Type="http://schemas.openxmlformats.org/officeDocument/2006/relationships/image" Target="../media/image83.png"/><Relationship Id="rId55" Type="http://schemas.openxmlformats.org/officeDocument/2006/relationships/image" Target="../media/image88.png"/><Relationship Id="rId76" Type="http://schemas.openxmlformats.org/officeDocument/2006/relationships/image" Target="../media/image109.png"/><Relationship Id="rId97" Type="http://schemas.openxmlformats.org/officeDocument/2006/relationships/image" Target="../media/image130.png"/><Relationship Id="rId104" Type="http://schemas.openxmlformats.org/officeDocument/2006/relationships/image" Target="../media/image137.png"/><Relationship Id="rId120" Type="http://schemas.openxmlformats.org/officeDocument/2006/relationships/image" Target="../media/image153.png"/><Relationship Id="rId125" Type="http://schemas.openxmlformats.org/officeDocument/2006/relationships/image" Target="../media/image158.png"/><Relationship Id="rId141" Type="http://schemas.openxmlformats.org/officeDocument/2006/relationships/image" Target="../media/image174.png"/><Relationship Id="rId146" Type="http://schemas.openxmlformats.org/officeDocument/2006/relationships/image" Target="../media/image179.png"/><Relationship Id="rId167" Type="http://schemas.openxmlformats.org/officeDocument/2006/relationships/image" Target="../media/image200.png"/><Relationship Id="rId188" Type="http://schemas.openxmlformats.org/officeDocument/2006/relationships/image" Target="../media/image221.png"/><Relationship Id="rId7" Type="http://schemas.openxmlformats.org/officeDocument/2006/relationships/image" Target="../media/image40.png"/><Relationship Id="rId71" Type="http://schemas.openxmlformats.org/officeDocument/2006/relationships/image" Target="../media/image104.png"/><Relationship Id="rId92" Type="http://schemas.openxmlformats.org/officeDocument/2006/relationships/image" Target="../media/image125.png"/><Relationship Id="rId162" Type="http://schemas.openxmlformats.org/officeDocument/2006/relationships/image" Target="../media/image195.png"/><Relationship Id="rId183" Type="http://schemas.openxmlformats.org/officeDocument/2006/relationships/image" Target="../media/image216.png"/><Relationship Id="rId2" Type="http://schemas.openxmlformats.org/officeDocument/2006/relationships/image" Target="../media/image1.png"/><Relationship Id="rId29" Type="http://schemas.openxmlformats.org/officeDocument/2006/relationships/image" Target="../media/image62.png"/><Relationship Id="rId24" Type="http://schemas.openxmlformats.org/officeDocument/2006/relationships/image" Target="../media/image57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66" Type="http://schemas.openxmlformats.org/officeDocument/2006/relationships/image" Target="../media/image99.png"/><Relationship Id="rId87" Type="http://schemas.openxmlformats.org/officeDocument/2006/relationships/image" Target="../media/image120.png"/><Relationship Id="rId110" Type="http://schemas.openxmlformats.org/officeDocument/2006/relationships/image" Target="../media/image143.png"/><Relationship Id="rId115" Type="http://schemas.openxmlformats.org/officeDocument/2006/relationships/image" Target="../media/image148.png"/><Relationship Id="rId131" Type="http://schemas.openxmlformats.org/officeDocument/2006/relationships/image" Target="../media/image164.png"/><Relationship Id="rId136" Type="http://schemas.openxmlformats.org/officeDocument/2006/relationships/image" Target="../media/image169.png"/><Relationship Id="rId157" Type="http://schemas.openxmlformats.org/officeDocument/2006/relationships/image" Target="../media/image190.png"/><Relationship Id="rId178" Type="http://schemas.openxmlformats.org/officeDocument/2006/relationships/image" Target="../media/image211.png"/><Relationship Id="rId61" Type="http://schemas.openxmlformats.org/officeDocument/2006/relationships/image" Target="../media/image94.png"/><Relationship Id="rId82" Type="http://schemas.openxmlformats.org/officeDocument/2006/relationships/image" Target="../media/image115.png"/><Relationship Id="rId152" Type="http://schemas.openxmlformats.org/officeDocument/2006/relationships/image" Target="../media/image185.png"/><Relationship Id="rId173" Type="http://schemas.openxmlformats.org/officeDocument/2006/relationships/image" Target="../media/image206.png"/><Relationship Id="rId19" Type="http://schemas.openxmlformats.org/officeDocument/2006/relationships/image" Target="../media/image52.png"/><Relationship Id="rId14" Type="http://schemas.openxmlformats.org/officeDocument/2006/relationships/image" Target="../media/image47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56" Type="http://schemas.openxmlformats.org/officeDocument/2006/relationships/image" Target="../media/image89.png"/><Relationship Id="rId77" Type="http://schemas.openxmlformats.org/officeDocument/2006/relationships/image" Target="../media/image110.png"/><Relationship Id="rId100" Type="http://schemas.openxmlformats.org/officeDocument/2006/relationships/image" Target="../media/image133.png"/><Relationship Id="rId105" Type="http://schemas.openxmlformats.org/officeDocument/2006/relationships/image" Target="../media/image138.png"/><Relationship Id="rId126" Type="http://schemas.openxmlformats.org/officeDocument/2006/relationships/image" Target="../media/image159.png"/><Relationship Id="rId147" Type="http://schemas.openxmlformats.org/officeDocument/2006/relationships/image" Target="../media/image180.png"/><Relationship Id="rId168" Type="http://schemas.openxmlformats.org/officeDocument/2006/relationships/image" Target="../media/image201.png"/><Relationship Id="rId8" Type="http://schemas.openxmlformats.org/officeDocument/2006/relationships/image" Target="../media/image41.png"/><Relationship Id="rId51" Type="http://schemas.openxmlformats.org/officeDocument/2006/relationships/image" Target="../media/image84.png"/><Relationship Id="rId72" Type="http://schemas.openxmlformats.org/officeDocument/2006/relationships/image" Target="../media/image105.png"/><Relationship Id="rId93" Type="http://schemas.openxmlformats.org/officeDocument/2006/relationships/image" Target="../media/image126.png"/><Relationship Id="rId98" Type="http://schemas.openxmlformats.org/officeDocument/2006/relationships/image" Target="../media/image131.png"/><Relationship Id="rId121" Type="http://schemas.openxmlformats.org/officeDocument/2006/relationships/image" Target="../media/image154.png"/><Relationship Id="rId142" Type="http://schemas.openxmlformats.org/officeDocument/2006/relationships/image" Target="../media/image175.png"/><Relationship Id="rId163" Type="http://schemas.openxmlformats.org/officeDocument/2006/relationships/image" Target="../media/image196.png"/><Relationship Id="rId184" Type="http://schemas.openxmlformats.org/officeDocument/2006/relationships/image" Target="../media/image217.png"/><Relationship Id="rId189" Type="http://schemas.openxmlformats.org/officeDocument/2006/relationships/image" Target="../media/image222.png"/><Relationship Id="rId3" Type="http://schemas.openxmlformats.org/officeDocument/2006/relationships/image" Target="../media/image36.png"/><Relationship Id="rId25" Type="http://schemas.openxmlformats.org/officeDocument/2006/relationships/image" Target="../media/image58.png"/><Relationship Id="rId46" Type="http://schemas.openxmlformats.org/officeDocument/2006/relationships/image" Target="../media/image79.png"/><Relationship Id="rId67" Type="http://schemas.openxmlformats.org/officeDocument/2006/relationships/image" Target="../media/image100.png"/><Relationship Id="rId116" Type="http://schemas.openxmlformats.org/officeDocument/2006/relationships/image" Target="../media/image149.png"/><Relationship Id="rId137" Type="http://schemas.openxmlformats.org/officeDocument/2006/relationships/image" Target="../media/image170.png"/><Relationship Id="rId158" Type="http://schemas.openxmlformats.org/officeDocument/2006/relationships/image" Target="../media/image191.png"/><Relationship Id="rId20" Type="http://schemas.openxmlformats.org/officeDocument/2006/relationships/image" Target="../media/image53.png"/><Relationship Id="rId41" Type="http://schemas.openxmlformats.org/officeDocument/2006/relationships/image" Target="../media/image74.png"/><Relationship Id="rId62" Type="http://schemas.openxmlformats.org/officeDocument/2006/relationships/image" Target="../media/image95.png"/><Relationship Id="rId83" Type="http://schemas.openxmlformats.org/officeDocument/2006/relationships/image" Target="../media/image116.png"/><Relationship Id="rId88" Type="http://schemas.openxmlformats.org/officeDocument/2006/relationships/image" Target="../media/image121.png"/><Relationship Id="rId111" Type="http://schemas.openxmlformats.org/officeDocument/2006/relationships/image" Target="../media/image144.png"/><Relationship Id="rId132" Type="http://schemas.openxmlformats.org/officeDocument/2006/relationships/image" Target="../media/image165.png"/><Relationship Id="rId153" Type="http://schemas.openxmlformats.org/officeDocument/2006/relationships/image" Target="../media/image186.png"/><Relationship Id="rId174" Type="http://schemas.openxmlformats.org/officeDocument/2006/relationships/image" Target="../media/image207.png"/><Relationship Id="rId179" Type="http://schemas.openxmlformats.org/officeDocument/2006/relationships/image" Target="../media/image212.png"/><Relationship Id="rId190" Type="http://schemas.openxmlformats.org/officeDocument/2006/relationships/image" Target="../media/image223.png"/><Relationship Id="rId15" Type="http://schemas.openxmlformats.org/officeDocument/2006/relationships/image" Target="../media/image48.png"/><Relationship Id="rId36" Type="http://schemas.openxmlformats.org/officeDocument/2006/relationships/image" Target="../media/image69.png"/><Relationship Id="rId57" Type="http://schemas.openxmlformats.org/officeDocument/2006/relationships/image" Target="../media/image90.png"/><Relationship Id="rId106" Type="http://schemas.openxmlformats.org/officeDocument/2006/relationships/image" Target="../media/image139.png"/><Relationship Id="rId127" Type="http://schemas.openxmlformats.org/officeDocument/2006/relationships/image" Target="../media/image160.png"/><Relationship Id="rId10" Type="http://schemas.openxmlformats.org/officeDocument/2006/relationships/image" Target="../media/image43.png"/><Relationship Id="rId31" Type="http://schemas.openxmlformats.org/officeDocument/2006/relationships/image" Target="../media/image64.png"/><Relationship Id="rId52" Type="http://schemas.openxmlformats.org/officeDocument/2006/relationships/image" Target="../media/image85.png"/><Relationship Id="rId73" Type="http://schemas.openxmlformats.org/officeDocument/2006/relationships/image" Target="../media/image106.png"/><Relationship Id="rId78" Type="http://schemas.openxmlformats.org/officeDocument/2006/relationships/image" Target="../media/image111.png"/><Relationship Id="rId94" Type="http://schemas.openxmlformats.org/officeDocument/2006/relationships/image" Target="../media/image127.png"/><Relationship Id="rId99" Type="http://schemas.openxmlformats.org/officeDocument/2006/relationships/image" Target="../media/image132.png"/><Relationship Id="rId101" Type="http://schemas.openxmlformats.org/officeDocument/2006/relationships/image" Target="../media/image134.png"/><Relationship Id="rId122" Type="http://schemas.openxmlformats.org/officeDocument/2006/relationships/image" Target="../media/image155.png"/><Relationship Id="rId143" Type="http://schemas.openxmlformats.org/officeDocument/2006/relationships/image" Target="../media/image176.png"/><Relationship Id="rId148" Type="http://schemas.openxmlformats.org/officeDocument/2006/relationships/image" Target="../media/image181.png"/><Relationship Id="rId164" Type="http://schemas.openxmlformats.org/officeDocument/2006/relationships/image" Target="../media/image197.png"/><Relationship Id="rId169" Type="http://schemas.openxmlformats.org/officeDocument/2006/relationships/image" Target="../media/image202.png"/><Relationship Id="rId185" Type="http://schemas.openxmlformats.org/officeDocument/2006/relationships/image" Target="../media/image21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80" Type="http://schemas.openxmlformats.org/officeDocument/2006/relationships/image" Target="../media/image213.png"/><Relationship Id="rId26" Type="http://schemas.openxmlformats.org/officeDocument/2006/relationships/image" Target="../media/image59.png"/><Relationship Id="rId47" Type="http://schemas.openxmlformats.org/officeDocument/2006/relationships/image" Target="../media/image80.png"/><Relationship Id="rId68" Type="http://schemas.openxmlformats.org/officeDocument/2006/relationships/image" Target="../media/image101.png"/><Relationship Id="rId89" Type="http://schemas.openxmlformats.org/officeDocument/2006/relationships/image" Target="../media/image122.png"/><Relationship Id="rId112" Type="http://schemas.openxmlformats.org/officeDocument/2006/relationships/image" Target="../media/image145.png"/><Relationship Id="rId133" Type="http://schemas.openxmlformats.org/officeDocument/2006/relationships/image" Target="../media/image166.png"/><Relationship Id="rId154" Type="http://schemas.openxmlformats.org/officeDocument/2006/relationships/image" Target="../media/image187.png"/><Relationship Id="rId175" Type="http://schemas.openxmlformats.org/officeDocument/2006/relationships/image" Target="../media/image208.png"/><Relationship Id="rId16" Type="http://schemas.openxmlformats.org/officeDocument/2006/relationships/image" Target="../media/image49.png"/><Relationship Id="rId37" Type="http://schemas.openxmlformats.org/officeDocument/2006/relationships/image" Target="../media/image70.png"/><Relationship Id="rId58" Type="http://schemas.openxmlformats.org/officeDocument/2006/relationships/image" Target="../media/image91.png"/><Relationship Id="rId79" Type="http://schemas.openxmlformats.org/officeDocument/2006/relationships/image" Target="../media/image112.png"/><Relationship Id="rId102" Type="http://schemas.openxmlformats.org/officeDocument/2006/relationships/image" Target="../media/image135.png"/><Relationship Id="rId123" Type="http://schemas.openxmlformats.org/officeDocument/2006/relationships/image" Target="../media/image156.png"/><Relationship Id="rId144" Type="http://schemas.openxmlformats.org/officeDocument/2006/relationships/image" Target="../media/image177.png"/><Relationship Id="rId90" Type="http://schemas.openxmlformats.org/officeDocument/2006/relationships/image" Target="../media/image123.png"/><Relationship Id="rId165" Type="http://schemas.openxmlformats.org/officeDocument/2006/relationships/image" Target="../media/image198.png"/><Relationship Id="rId186" Type="http://schemas.openxmlformats.org/officeDocument/2006/relationships/image" Target="../media/image219.png"/><Relationship Id="rId27" Type="http://schemas.openxmlformats.org/officeDocument/2006/relationships/image" Target="../media/image60.png"/><Relationship Id="rId48" Type="http://schemas.openxmlformats.org/officeDocument/2006/relationships/image" Target="../media/image81.png"/><Relationship Id="rId69" Type="http://schemas.openxmlformats.org/officeDocument/2006/relationships/image" Target="../media/image102.png"/><Relationship Id="rId113" Type="http://schemas.openxmlformats.org/officeDocument/2006/relationships/image" Target="../media/image146.png"/><Relationship Id="rId134" Type="http://schemas.openxmlformats.org/officeDocument/2006/relationships/image" Target="../media/image167.png"/><Relationship Id="rId80" Type="http://schemas.openxmlformats.org/officeDocument/2006/relationships/image" Target="../media/image113.png"/><Relationship Id="rId155" Type="http://schemas.openxmlformats.org/officeDocument/2006/relationships/image" Target="../media/image188.png"/><Relationship Id="rId176" Type="http://schemas.openxmlformats.org/officeDocument/2006/relationships/image" Target="../media/image209.png"/><Relationship Id="rId17" Type="http://schemas.openxmlformats.org/officeDocument/2006/relationships/image" Target="../media/image50.png"/><Relationship Id="rId38" Type="http://schemas.openxmlformats.org/officeDocument/2006/relationships/image" Target="../media/image71.png"/><Relationship Id="rId59" Type="http://schemas.openxmlformats.org/officeDocument/2006/relationships/image" Target="../media/image92.png"/><Relationship Id="rId103" Type="http://schemas.openxmlformats.org/officeDocument/2006/relationships/image" Target="../media/image136.png"/><Relationship Id="rId124" Type="http://schemas.openxmlformats.org/officeDocument/2006/relationships/image" Target="../media/image157.png"/><Relationship Id="rId70" Type="http://schemas.openxmlformats.org/officeDocument/2006/relationships/image" Target="../media/image103.png"/><Relationship Id="rId91" Type="http://schemas.openxmlformats.org/officeDocument/2006/relationships/image" Target="../media/image124.png"/><Relationship Id="rId145" Type="http://schemas.openxmlformats.org/officeDocument/2006/relationships/image" Target="../media/image178.png"/><Relationship Id="rId166" Type="http://schemas.openxmlformats.org/officeDocument/2006/relationships/image" Target="../media/image199.png"/><Relationship Id="rId187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61.png"/><Relationship Id="rId49" Type="http://schemas.openxmlformats.org/officeDocument/2006/relationships/image" Target="../media/image82.png"/><Relationship Id="rId114" Type="http://schemas.openxmlformats.org/officeDocument/2006/relationships/image" Target="../media/image147.png"/><Relationship Id="rId60" Type="http://schemas.openxmlformats.org/officeDocument/2006/relationships/image" Target="../media/image93.png"/><Relationship Id="rId81" Type="http://schemas.openxmlformats.org/officeDocument/2006/relationships/image" Target="../media/image114.png"/><Relationship Id="rId135" Type="http://schemas.openxmlformats.org/officeDocument/2006/relationships/image" Target="../media/image168.png"/><Relationship Id="rId156" Type="http://schemas.openxmlformats.org/officeDocument/2006/relationships/image" Target="../media/image189.png"/><Relationship Id="rId177" Type="http://schemas.openxmlformats.org/officeDocument/2006/relationships/image" Target="../media/image210.png"/><Relationship Id="rId18" Type="http://schemas.openxmlformats.org/officeDocument/2006/relationships/image" Target="../media/image51.png"/><Relationship Id="rId3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png"/><Relationship Id="rId21" Type="http://schemas.openxmlformats.org/officeDocument/2006/relationships/image" Target="../media/image245.png"/><Relationship Id="rId42" Type="http://schemas.openxmlformats.org/officeDocument/2006/relationships/image" Target="../media/image266.png"/><Relationship Id="rId47" Type="http://schemas.openxmlformats.org/officeDocument/2006/relationships/image" Target="../media/image271.png"/><Relationship Id="rId63" Type="http://schemas.openxmlformats.org/officeDocument/2006/relationships/image" Target="../media/image287.png"/><Relationship Id="rId68" Type="http://schemas.openxmlformats.org/officeDocument/2006/relationships/image" Target="../media/image292.png"/><Relationship Id="rId84" Type="http://schemas.openxmlformats.org/officeDocument/2006/relationships/image" Target="../media/image308.png"/><Relationship Id="rId89" Type="http://schemas.openxmlformats.org/officeDocument/2006/relationships/image" Target="../media/image313.png"/><Relationship Id="rId16" Type="http://schemas.openxmlformats.org/officeDocument/2006/relationships/image" Target="../media/image240.png"/><Relationship Id="rId107" Type="http://schemas.openxmlformats.org/officeDocument/2006/relationships/image" Target="../media/image331.png"/><Relationship Id="rId11" Type="http://schemas.openxmlformats.org/officeDocument/2006/relationships/image" Target="../media/image235.png"/><Relationship Id="rId32" Type="http://schemas.openxmlformats.org/officeDocument/2006/relationships/image" Target="../media/image256.png"/><Relationship Id="rId37" Type="http://schemas.openxmlformats.org/officeDocument/2006/relationships/image" Target="../media/image261.png"/><Relationship Id="rId53" Type="http://schemas.openxmlformats.org/officeDocument/2006/relationships/image" Target="../media/image277.png"/><Relationship Id="rId58" Type="http://schemas.openxmlformats.org/officeDocument/2006/relationships/image" Target="../media/image282.png"/><Relationship Id="rId74" Type="http://schemas.openxmlformats.org/officeDocument/2006/relationships/image" Target="../media/image298.png"/><Relationship Id="rId79" Type="http://schemas.openxmlformats.org/officeDocument/2006/relationships/image" Target="../media/image303.png"/><Relationship Id="rId102" Type="http://schemas.openxmlformats.org/officeDocument/2006/relationships/image" Target="../media/image326.png"/><Relationship Id="rId5" Type="http://schemas.openxmlformats.org/officeDocument/2006/relationships/image" Target="../media/image229.png"/><Relationship Id="rId90" Type="http://schemas.openxmlformats.org/officeDocument/2006/relationships/image" Target="../media/image314.png"/><Relationship Id="rId95" Type="http://schemas.openxmlformats.org/officeDocument/2006/relationships/image" Target="../media/image319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43" Type="http://schemas.openxmlformats.org/officeDocument/2006/relationships/image" Target="../media/image267.png"/><Relationship Id="rId48" Type="http://schemas.openxmlformats.org/officeDocument/2006/relationships/image" Target="../media/image272.png"/><Relationship Id="rId64" Type="http://schemas.openxmlformats.org/officeDocument/2006/relationships/image" Target="../media/image288.png"/><Relationship Id="rId69" Type="http://schemas.openxmlformats.org/officeDocument/2006/relationships/image" Target="../media/image293.png"/><Relationship Id="rId80" Type="http://schemas.openxmlformats.org/officeDocument/2006/relationships/image" Target="../media/image304.png"/><Relationship Id="rId85" Type="http://schemas.openxmlformats.org/officeDocument/2006/relationships/image" Target="../media/image309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33" Type="http://schemas.openxmlformats.org/officeDocument/2006/relationships/image" Target="../media/image257.png"/><Relationship Id="rId38" Type="http://schemas.openxmlformats.org/officeDocument/2006/relationships/image" Target="../media/image262.png"/><Relationship Id="rId59" Type="http://schemas.openxmlformats.org/officeDocument/2006/relationships/image" Target="../media/image283.png"/><Relationship Id="rId103" Type="http://schemas.openxmlformats.org/officeDocument/2006/relationships/image" Target="../media/image327.png"/><Relationship Id="rId108" Type="http://schemas.openxmlformats.org/officeDocument/2006/relationships/image" Target="../media/image332.png"/><Relationship Id="rId54" Type="http://schemas.openxmlformats.org/officeDocument/2006/relationships/image" Target="../media/image278.png"/><Relationship Id="rId70" Type="http://schemas.openxmlformats.org/officeDocument/2006/relationships/image" Target="../media/image294.png"/><Relationship Id="rId75" Type="http://schemas.openxmlformats.org/officeDocument/2006/relationships/image" Target="../media/image299.png"/><Relationship Id="rId91" Type="http://schemas.openxmlformats.org/officeDocument/2006/relationships/image" Target="../media/image315.png"/><Relationship Id="rId96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49" Type="http://schemas.openxmlformats.org/officeDocument/2006/relationships/image" Target="../media/image273.png"/><Relationship Id="rId57" Type="http://schemas.openxmlformats.org/officeDocument/2006/relationships/image" Target="../media/image281.png"/><Relationship Id="rId106" Type="http://schemas.openxmlformats.org/officeDocument/2006/relationships/image" Target="../media/image330.png"/><Relationship Id="rId10" Type="http://schemas.openxmlformats.org/officeDocument/2006/relationships/image" Target="../media/image234.png"/><Relationship Id="rId31" Type="http://schemas.openxmlformats.org/officeDocument/2006/relationships/image" Target="../media/image255.png"/><Relationship Id="rId44" Type="http://schemas.openxmlformats.org/officeDocument/2006/relationships/image" Target="../media/image268.png"/><Relationship Id="rId52" Type="http://schemas.openxmlformats.org/officeDocument/2006/relationships/image" Target="../media/image276.png"/><Relationship Id="rId60" Type="http://schemas.openxmlformats.org/officeDocument/2006/relationships/image" Target="../media/image284.png"/><Relationship Id="rId65" Type="http://schemas.openxmlformats.org/officeDocument/2006/relationships/image" Target="../media/image289.png"/><Relationship Id="rId73" Type="http://schemas.openxmlformats.org/officeDocument/2006/relationships/image" Target="../media/image297.png"/><Relationship Id="rId78" Type="http://schemas.openxmlformats.org/officeDocument/2006/relationships/image" Target="../media/image302.png"/><Relationship Id="rId81" Type="http://schemas.openxmlformats.org/officeDocument/2006/relationships/image" Target="../media/image305.png"/><Relationship Id="rId86" Type="http://schemas.openxmlformats.org/officeDocument/2006/relationships/image" Target="../media/image310.png"/><Relationship Id="rId94" Type="http://schemas.openxmlformats.org/officeDocument/2006/relationships/image" Target="../media/image318.png"/><Relationship Id="rId99" Type="http://schemas.openxmlformats.org/officeDocument/2006/relationships/image" Target="../media/image323.png"/><Relationship Id="rId101" Type="http://schemas.openxmlformats.org/officeDocument/2006/relationships/image" Target="../media/image325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39" Type="http://schemas.openxmlformats.org/officeDocument/2006/relationships/image" Target="../media/image263.png"/><Relationship Id="rId109" Type="http://schemas.openxmlformats.org/officeDocument/2006/relationships/image" Target="../media/image333.png"/><Relationship Id="rId34" Type="http://schemas.openxmlformats.org/officeDocument/2006/relationships/image" Target="../media/image258.png"/><Relationship Id="rId50" Type="http://schemas.openxmlformats.org/officeDocument/2006/relationships/image" Target="../media/image274.png"/><Relationship Id="rId55" Type="http://schemas.openxmlformats.org/officeDocument/2006/relationships/image" Target="../media/image279.png"/><Relationship Id="rId76" Type="http://schemas.openxmlformats.org/officeDocument/2006/relationships/image" Target="../media/image300.png"/><Relationship Id="rId97" Type="http://schemas.openxmlformats.org/officeDocument/2006/relationships/image" Target="../media/image321.png"/><Relationship Id="rId104" Type="http://schemas.openxmlformats.org/officeDocument/2006/relationships/image" Target="../media/image328.png"/><Relationship Id="rId7" Type="http://schemas.openxmlformats.org/officeDocument/2006/relationships/image" Target="../media/image231.png"/><Relationship Id="rId71" Type="http://schemas.openxmlformats.org/officeDocument/2006/relationships/image" Target="../media/image295.png"/><Relationship Id="rId92" Type="http://schemas.openxmlformats.org/officeDocument/2006/relationships/image" Target="../media/image316.png"/><Relationship Id="rId2" Type="http://schemas.openxmlformats.org/officeDocument/2006/relationships/image" Target="../media/image1.png"/><Relationship Id="rId29" Type="http://schemas.openxmlformats.org/officeDocument/2006/relationships/image" Target="../media/image253.png"/><Relationship Id="rId24" Type="http://schemas.openxmlformats.org/officeDocument/2006/relationships/image" Target="../media/image248.png"/><Relationship Id="rId40" Type="http://schemas.openxmlformats.org/officeDocument/2006/relationships/image" Target="../media/image264.png"/><Relationship Id="rId45" Type="http://schemas.openxmlformats.org/officeDocument/2006/relationships/image" Target="../media/image269.png"/><Relationship Id="rId66" Type="http://schemas.openxmlformats.org/officeDocument/2006/relationships/image" Target="../media/image290.png"/><Relationship Id="rId87" Type="http://schemas.openxmlformats.org/officeDocument/2006/relationships/image" Target="../media/image311.png"/><Relationship Id="rId61" Type="http://schemas.openxmlformats.org/officeDocument/2006/relationships/image" Target="../media/image285.png"/><Relationship Id="rId82" Type="http://schemas.openxmlformats.org/officeDocument/2006/relationships/image" Target="../media/image306.png"/><Relationship Id="rId19" Type="http://schemas.openxmlformats.org/officeDocument/2006/relationships/image" Target="../media/image243.png"/><Relationship Id="rId14" Type="http://schemas.openxmlformats.org/officeDocument/2006/relationships/image" Target="../media/image238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56" Type="http://schemas.openxmlformats.org/officeDocument/2006/relationships/image" Target="../media/image280.png"/><Relationship Id="rId77" Type="http://schemas.openxmlformats.org/officeDocument/2006/relationships/image" Target="../media/image301.png"/><Relationship Id="rId100" Type="http://schemas.openxmlformats.org/officeDocument/2006/relationships/image" Target="../media/image324.png"/><Relationship Id="rId105" Type="http://schemas.openxmlformats.org/officeDocument/2006/relationships/image" Target="../media/image329.png"/><Relationship Id="rId8" Type="http://schemas.openxmlformats.org/officeDocument/2006/relationships/image" Target="../media/image232.png"/><Relationship Id="rId51" Type="http://schemas.openxmlformats.org/officeDocument/2006/relationships/image" Target="../media/image275.png"/><Relationship Id="rId72" Type="http://schemas.openxmlformats.org/officeDocument/2006/relationships/image" Target="../media/image296.png"/><Relationship Id="rId93" Type="http://schemas.openxmlformats.org/officeDocument/2006/relationships/image" Target="../media/image317.png"/><Relationship Id="rId98" Type="http://schemas.openxmlformats.org/officeDocument/2006/relationships/image" Target="../media/image322.png"/><Relationship Id="rId3" Type="http://schemas.openxmlformats.org/officeDocument/2006/relationships/image" Target="../media/image227.png"/><Relationship Id="rId25" Type="http://schemas.openxmlformats.org/officeDocument/2006/relationships/image" Target="../media/image249.png"/><Relationship Id="rId46" Type="http://schemas.openxmlformats.org/officeDocument/2006/relationships/image" Target="../media/image270.png"/><Relationship Id="rId67" Type="http://schemas.openxmlformats.org/officeDocument/2006/relationships/image" Target="../media/image291.png"/><Relationship Id="rId20" Type="http://schemas.openxmlformats.org/officeDocument/2006/relationships/image" Target="../media/image244.png"/><Relationship Id="rId41" Type="http://schemas.openxmlformats.org/officeDocument/2006/relationships/image" Target="../media/image265.png"/><Relationship Id="rId62" Type="http://schemas.openxmlformats.org/officeDocument/2006/relationships/image" Target="../media/image286.png"/><Relationship Id="rId83" Type="http://schemas.openxmlformats.org/officeDocument/2006/relationships/image" Target="../media/image307.png"/><Relationship Id="rId88" Type="http://schemas.openxmlformats.org/officeDocument/2006/relationships/image" Target="../media/image312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7.png"/><Relationship Id="rId21" Type="http://schemas.openxmlformats.org/officeDocument/2006/relationships/image" Target="../media/image352.png"/><Relationship Id="rId42" Type="http://schemas.openxmlformats.org/officeDocument/2006/relationships/image" Target="../media/image372.png"/><Relationship Id="rId47" Type="http://schemas.openxmlformats.org/officeDocument/2006/relationships/image" Target="../media/image377.png"/><Relationship Id="rId63" Type="http://schemas.openxmlformats.org/officeDocument/2006/relationships/image" Target="../media/image393.png"/><Relationship Id="rId68" Type="http://schemas.openxmlformats.org/officeDocument/2006/relationships/image" Target="../media/image398.png"/><Relationship Id="rId84" Type="http://schemas.openxmlformats.org/officeDocument/2006/relationships/image" Target="../media/image414.png"/><Relationship Id="rId89" Type="http://schemas.openxmlformats.org/officeDocument/2006/relationships/image" Target="../media/image419.png"/><Relationship Id="rId112" Type="http://schemas.openxmlformats.org/officeDocument/2006/relationships/image" Target="../media/image442.png"/><Relationship Id="rId16" Type="http://schemas.openxmlformats.org/officeDocument/2006/relationships/image" Target="../media/image347.png"/><Relationship Id="rId107" Type="http://schemas.openxmlformats.org/officeDocument/2006/relationships/image" Target="../media/image437.png"/><Relationship Id="rId11" Type="http://schemas.openxmlformats.org/officeDocument/2006/relationships/image" Target="../media/image342.png"/><Relationship Id="rId32" Type="http://schemas.openxmlformats.org/officeDocument/2006/relationships/image" Target="../media/image362.png"/><Relationship Id="rId37" Type="http://schemas.openxmlformats.org/officeDocument/2006/relationships/image" Target="../media/image367.png"/><Relationship Id="rId53" Type="http://schemas.openxmlformats.org/officeDocument/2006/relationships/image" Target="../media/image383.png"/><Relationship Id="rId58" Type="http://schemas.openxmlformats.org/officeDocument/2006/relationships/image" Target="../media/image388.png"/><Relationship Id="rId74" Type="http://schemas.openxmlformats.org/officeDocument/2006/relationships/image" Target="../media/image404.png"/><Relationship Id="rId79" Type="http://schemas.openxmlformats.org/officeDocument/2006/relationships/image" Target="../media/image409.png"/><Relationship Id="rId102" Type="http://schemas.openxmlformats.org/officeDocument/2006/relationships/image" Target="../media/image432.png"/><Relationship Id="rId123" Type="http://schemas.openxmlformats.org/officeDocument/2006/relationships/image" Target="../media/image453.png"/><Relationship Id="rId128" Type="http://schemas.openxmlformats.org/officeDocument/2006/relationships/image" Target="../media/image458.png"/><Relationship Id="rId5" Type="http://schemas.openxmlformats.org/officeDocument/2006/relationships/image" Target="../media/image336.png"/><Relationship Id="rId90" Type="http://schemas.openxmlformats.org/officeDocument/2006/relationships/image" Target="../media/image420.png"/><Relationship Id="rId95" Type="http://schemas.openxmlformats.org/officeDocument/2006/relationships/image" Target="../media/image425.png"/><Relationship Id="rId22" Type="http://schemas.openxmlformats.org/officeDocument/2006/relationships/image" Target="../media/image353.png"/><Relationship Id="rId27" Type="http://schemas.openxmlformats.org/officeDocument/2006/relationships/image" Target="../media/image357.png"/><Relationship Id="rId43" Type="http://schemas.openxmlformats.org/officeDocument/2006/relationships/image" Target="../media/image373.png"/><Relationship Id="rId48" Type="http://schemas.openxmlformats.org/officeDocument/2006/relationships/image" Target="../media/image378.png"/><Relationship Id="rId64" Type="http://schemas.openxmlformats.org/officeDocument/2006/relationships/image" Target="../media/image394.png"/><Relationship Id="rId69" Type="http://schemas.openxmlformats.org/officeDocument/2006/relationships/image" Target="../media/image399.png"/><Relationship Id="rId113" Type="http://schemas.openxmlformats.org/officeDocument/2006/relationships/image" Target="../media/image443.png"/><Relationship Id="rId118" Type="http://schemas.openxmlformats.org/officeDocument/2006/relationships/image" Target="../media/image448.png"/><Relationship Id="rId80" Type="http://schemas.openxmlformats.org/officeDocument/2006/relationships/image" Target="../media/image410.png"/><Relationship Id="rId85" Type="http://schemas.openxmlformats.org/officeDocument/2006/relationships/image" Target="../media/image415.pn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33" Type="http://schemas.openxmlformats.org/officeDocument/2006/relationships/image" Target="../media/image363.png"/><Relationship Id="rId38" Type="http://schemas.openxmlformats.org/officeDocument/2006/relationships/image" Target="../media/image368.png"/><Relationship Id="rId59" Type="http://schemas.openxmlformats.org/officeDocument/2006/relationships/image" Target="../media/image389.png"/><Relationship Id="rId103" Type="http://schemas.openxmlformats.org/officeDocument/2006/relationships/image" Target="../media/image433.png"/><Relationship Id="rId108" Type="http://schemas.openxmlformats.org/officeDocument/2006/relationships/image" Target="../media/image438.png"/><Relationship Id="rId124" Type="http://schemas.openxmlformats.org/officeDocument/2006/relationships/image" Target="../media/image454.png"/><Relationship Id="rId129" Type="http://schemas.openxmlformats.org/officeDocument/2006/relationships/image" Target="../media/image459.png"/><Relationship Id="rId54" Type="http://schemas.openxmlformats.org/officeDocument/2006/relationships/image" Target="../media/image384.png"/><Relationship Id="rId70" Type="http://schemas.openxmlformats.org/officeDocument/2006/relationships/image" Target="../media/image400.png"/><Relationship Id="rId75" Type="http://schemas.openxmlformats.org/officeDocument/2006/relationships/image" Target="../media/image405.png"/><Relationship Id="rId91" Type="http://schemas.openxmlformats.org/officeDocument/2006/relationships/image" Target="../media/image421.png"/><Relationship Id="rId96" Type="http://schemas.openxmlformats.org/officeDocument/2006/relationships/image" Target="../media/image4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7.png"/><Relationship Id="rId23" Type="http://schemas.openxmlformats.org/officeDocument/2006/relationships/image" Target="../media/image354.png"/><Relationship Id="rId28" Type="http://schemas.openxmlformats.org/officeDocument/2006/relationships/image" Target="../media/image358.png"/><Relationship Id="rId49" Type="http://schemas.openxmlformats.org/officeDocument/2006/relationships/image" Target="../media/image379.png"/><Relationship Id="rId114" Type="http://schemas.openxmlformats.org/officeDocument/2006/relationships/image" Target="../media/image444.png"/><Relationship Id="rId119" Type="http://schemas.openxmlformats.org/officeDocument/2006/relationships/image" Target="../media/image449.png"/><Relationship Id="rId44" Type="http://schemas.openxmlformats.org/officeDocument/2006/relationships/image" Target="../media/image374.png"/><Relationship Id="rId60" Type="http://schemas.openxmlformats.org/officeDocument/2006/relationships/image" Target="../media/image390.png"/><Relationship Id="rId65" Type="http://schemas.openxmlformats.org/officeDocument/2006/relationships/image" Target="../media/image395.png"/><Relationship Id="rId81" Type="http://schemas.openxmlformats.org/officeDocument/2006/relationships/image" Target="../media/image411.png"/><Relationship Id="rId86" Type="http://schemas.openxmlformats.org/officeDocument/2006/relationships/image" Target="../media/image416.png"/><Relationship Id="rId130" Type="http://schemas.openxmlformats.org/officeDocument/2006/relationships/image" Target="../media/image460.png"/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39" Type="http://schemas.openxmlformats.org/officeDocument/2006/relationships/image" Target="../media/image369.png"/><Relationship Id="rId109" Type="http://schemas.openxmlformats.org/officeDocument/2006/relationships/image" Target="../media/image439.png"/><Relationship Id="rId34" Type="http://schemas.openxmlformats.org/officeDocument/2006/relationships/image" Target="../media/image364.png"/><Relationship Id="rId50" Type="http://schemas.openxmlformats.org/officeDocument/2006/relationships/image" Target="../media/image380.png"/><Relationship Id="rId55" Type="http://schemas.openxmlformats.org/officeDocument/2006/relationships/image" Target="../media/image385.png"/><Relationship Id="rId76" Type="http://schemas.openxmlformats.org/officeDocument/2006/relationships/image" Target="../media/image406.png"/><Relationship Id="rId97" Type="http://schemas.openxmlformats.org/officeDocument/2006/relationships/image" Target="../media/image427.png"/><Relationship Id="rId104" Type="http://schemas.openxmlformats.org/officeDocument/2006/relationships/image" Target="../media/image434.png"/><Relationship Id="rId120" Type="http://schemas.openxmlformats.org/officeDocument/2006/relationships/image" Target="../media/image450.png"/><Relationship Id="rId125" Type="http://schemas.openxmlformats.org/officeDocument/2006/relationships/image" Target="../media/image455.png"/><Relationship Id="rId7" Type="http://schemas.openxmlformats.org/officeDocument/2006/relationships/image" Target="../media/image338.png"/><Relationship Id="rId71" Type="http://schemas.openxmlformats.org/officeDocument/2006/relationships/image" Target="../media/image401.png"/><Relationship Id="rId92" Type="http://schemas.openxmlformats.org/officeDocument/2006/relationships/image" Target="../media/image422.png"/><Relationship Id="rId2" Type="http://schemas.openxmlformats.org/officeDocument/2006/relationships/image" Target="../media/image1.png"/><Relationship Id="rId29" Type="http://schemas.openxmlformats.org/officeDocument/2006/relationships/image" Target="../media/image359.png"/><Relationship Id="rId24" Type="http://schemas.openxmlformats.org/officeDocument/2006/relationships/image" Target="../media/image355.png"/><Relationship Id="rId40" Type="http://schemas.openxmlformats.org/officeDocument/2006/relationships/image" Target="../media/image370.png"/><Relationship Id="rId45" Type="http://schemas.openxmlformats.org/officeDocument/2006/relationships/image" Target="../media/image375.png"/><Relationship Id="rId66" Type="http://schemas.openxmlformats.org/officeDocument/2006/relationships/image" Target="../media/image396.png"/><Relationship Id="rId87" Type="http://schemas.openxmlformats.org/officeDocument/2006/relationships/image" Target="../media/image417.png"/><Relationship Id="rId110" Type="http://schemas.openxmlformats.org/officeDocument/2006/relationships/image" Target="../media/image440.png"/><Relationship Id="rId115" Type="http://schemas.openxmlformats.org/officeDocument/2006/relationships/image" Target="../media/image445.png"/><Relationship Id="rId131" Type="http://schemas.openxmlformats.org/officeDocument/2006/relationships/image" Target="../media/image461.png"/><Relationship Id="rId61" Type="http://schemas.openxmlformats.org/officeDocument/2006/relationships/image" Target="../media/image391.png"/><Relationship Id="rId82" Type="http://schemas.openxmlformats.org/officeDocument/2006/relationships/image" Target="../media/image412.png"/><Relationship Id="rId19" Type="http://schemas.openxmlformats.org/officeDocument/2006/relationships/image" Target="../media/image350.png"/><Relationship Id="rId14" Type="http://schemas.openxmlformats.org/officeDocument/2006/relationships/image" Target="../media/image345.png"/><Relationship Id="rId30" Type="http://schemas.openxmlformats.org/officeDocument/2006/relationships/image" Target="../media/image360.png"/><Relationship Id="rId35" Type="http://schemas.openxmlformats.org/officeDocument/2006/relationships/image" Target="../media/image365.png"/><Relationship Id="rId56" Type="http://schemas.openxmlformats.org/officeDocument/2006/relationships/image" Target="../media/image386.png"/><Relationship Id="rId77" Type="http://schemas.openxmlformats.org/officeDocument/2006/relationships/image" Target="../media/image407.png"/><Relationship Id="rId100" Type="http://schemas.openxmlformats.org/officeDocument/2006/relationships/image" Target="../media/image430.png"/><Relationship Id="rId105" Type="http://schemas.openxmlformats.org/officeDocument/2006/relationships/image" Target="../media/image435.png"/><Relationship Id="rId126" Type="http://schemas.openxmlformats.org/officeDocument/2006/relationships/image" Target="../media/image456.png"/><Relationship Id="rId8" Type="http://schemas.openxmlformats.org/officeDocument/2006/relationships/image" Target="../media/image339.png"/><Relationship Id="rId51" Type="http://schemas.openxmlformats.org/officeDocument/2006/relationships/image" Target="../media/image381.png"/><Relationship Id="rId72" Type="http://schemas.openxmlformats.org/officeDocument/2006/relationships/image" Target="../media/image402.png"/><Relationship Id="rId93" Type="http://schemas.openxmlformats.org/officeDocument/2006/relationships/image" Target="../media/image423.png"/><Relationship Id="rId98" Type="http://schemas.openxmlformats.org/officeDocument/2006/relationships/image" Target="../media/image428.png"/><Relationship Id="rId121" Type="http://schemas.openxmlformats.org/officeDocument/2006/relationships/image" Target="../media/image451.png"/><Relationship Id="rId3" Type="http://schemas.openxmlformats.org/officeDocument/2006/relationships/image" Target="../media/image334.png"/><Relationship Id="rId25" Type="http://schemas.openxmlformats.org/officeDocument/2006/relationships/image" Target="../media/image356.png"/><Relationship Id="rId46" Type="http://schemas.openxmlformats.org/officeDocument/2006/relationships/image" Target="../media/image376.png"/><Relationship Id="rId67" Type="http://schemas.openxmlformats.org/officeDocument/2006/relationships/image" Target="../media/image397.png"/><Relationship Id="rId116" Type="http://schemas.openxmlformats.org/officeDocument/2006/relationships/image" Target="../media/image446.png"/><Relationship Id="rId20" Type="http://schemas.openxmlformats.org/officeDocument/2006/relationships/image" Target="../media/image351.png"/><Relationship Id="rId41" Type="http://schemas.openxmlformats.org/officeDocument/2006/relationships/image" Target="../media/image371.png"/><Relationship Id="rId62" Type="http://schemas.openxmlformats.org/officeDocument/2006/relationships/image" Target="../media/image392.png"/><Relationship Id="rId83" Type="http://schemas.openxmlformats.org/officeDocument/2006/relationships/image" Target="../media/image413.png"/><Relationship Id="rId88" Type="http://schemas.openxmlformats.org/officeDocument/2006/relationships/image" Target="../media/image418.png"/><Relationship Id="rId111" Type="http://schemas.openxmlformats.org/officeDocument/2006/relationships/image" Target="../media/image441.png"/><Relationship Id="rId15" Type="http://schemas.openxmlformats.org/officeDocument/2006/relationships/image" Target="../media/image346.png"/><Relationship Id="rId36" Type="http://schemas.openxmlformats.org/officeDocument/2006/relationships/image" Target="../media/image366.png"/><Relationship Id="rId57" Type="http://schemas.openxmlformats.org/officeDocument/2006/relationships/image" Target="../media/image387.png"/><Relationship Id="rId106" Type="http://schemas.openxmlformats.org/officeDocument/2006/relationships/image" Target="../media/image436.png"/><Relationship Id="rId127" Type="http://schemas.openxmlformats.org/officeDocument/2006/relationships/image" Target="../media/image457.png"/><Relationship Id="rId10" Type="http://schemas.openxmlformats.org/officeDocument/2006/relationships/image" Target="../media/image341.png"/><Relationship Id="rId31" Type="http://schemas.openxmlformats.org/officeDocument/2006/relationships/image" Target="../media/image361.png"/><Relationship Id="rId52" Type="http://schemas.openxmlformats.org/officeDocument/2006/relationships/image" Target="../media/image382.png"/><Relationship Id="rId73" Type="http://schemas.openxmlformats.org/officeDocument/2006/relationships/image" Target="../media/image403.png"/><Relationship Id="rId78" Type="http://schemas.openxmlformats.org/officeDocument/2006/relationships/image" Target="../media/image408.png"/><Relationship Id="rId94" Type="http://schemas.openxmlformats.org/officeDocument/2006/relationships/image" Target="../media/image424.png"/><Relationship Id="rId99" Type="http://schemas.openxmlformats.org/officeDocument/2006/relationships/image" Target="../media/image429.png"/><Relationship Id="rId101" Type="http://schemas.openxmlformats.org/officeDocument/2006/relationships/image" Target="../media/image431.png"/><Relationship Id="rId122" Type="http://schemas.openxmlformats.org/officeDocument/2006/relationships/image" Target="../media/image452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26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5.png"/><Relationship Id="rId21" Type="http://schemas.openxmlformats.org/officeDocument/2006/relationships/image" Target="../media/image480.png"/><Relationship Id="rId42" Type="http://schemas.openxmlformats.org/officeDocument/2006/relationships/image" Target="../media/image501.png"/><Relationship Id="rId47" Type="http://schemas.openxmlformats.org/officeDocument/2006/relationships/image" Target="../media/image506.png"/><Relationship Id="rId63" Type="http://schemas.openxmlformats.org/officeDocument/2006/relationships/image" Target="../media/image522.png"/><Relationship Id="rId68" Type="http://schemas.openxmlformats.org/officeDocument/2006/relationships/image" Target="../media/image527.png"/><Relationship Id="rId84" Type="http://schemas.openxmlformats.org/officeDocument/2006/relationships/image" Target="../media/image543.png"/><Relationship Id="rId89" Type="http://schemas.openxmlformats.org/officeDocument/2006/relationships/image" Target="../media/image548.png"/><Relationship Id="rId112" Type="http://schemas.openxmlformats.org/officeDocument/2006/relationships/image" Target="../media/image571.png"/><Relationship Id="rId16" Type="http://schemas.openxmlformats.org/officeDocument/2006/relationships/image" Target="../media/image475.png"/><Relationship Id="rId107" Type="http://schemas.openxmlformats.org/officeDocument/2006/relationships/image" Target="../media/image566.png"/><Relationship Id="rId11" Type="http://schemas.openxmlformats.org/officeDocument/2006/relationships/image" Target="../media/image470.png"/><Relationship Id="rId32" Type="http://schemas.openxmlformats.org/officeDocument/2006/relationships/image" Target="../media/image491.png"/><Relationship Id="rId37" Type="http://schemas.openxmlformats.org/officeDocument/2006/relationships/image" Target="../media/image496.png"/><Relationship Id="rId53" Type="http://schemas.openxmlformats.org/officeDocument/2006/relationships/image" Target="../media/image512.png"/><Relationship Id="rId58" Type="http://schemas.openxmlformats.org/officeDocument/2006/relationships/image" Target="../media/image517.png"/><Relationship Id="rId74" Type="http://schemas.openxmlformats.org/officeDocument/2006/relationships/image" Target="../media/image533.png"/><Relationship Id="rId79" Type="http://schemas.openxmlformats.org/officeDocument/2006/relationships/image" Target="../media/image538.png"/><Relationship Id="rId102" Type="http://schemas.openxmlformats.org/officeDocument/2006/relationships/image" Target="../media/image561.png"/><Relationship Id="rId5" Type="http://schemas.openxmlformats.org/officeDocument/2006/relationships/image" Target="../media/image464.png"/><Relationship Id="rId90" Type="http://schemas.openxmlformats.org/officeDocument/2006/relationships/image" Target="../media/image549.png"/><Relationship Id="rId95" Type="http://schemas.openxmlformats.org/officeDocument/2006/relationships/image" Target="../media/image554.png"/><Relationship Id="rId22" Type="http://schemas.openxmlformats.org/officeDocument/2006/relationships/image" Target="../media/image481.png"/><Relationship Id="rId27" Type="http://schemas.openxmlformats.org/officeDocument/2006/relationships/image" Target="../media/image486.png"/><Relationship Id="rId43" Type="http://schemas.openxmlformats.org/officeDocument/2006/relationships/image" Target="../media/image502.png"/><Relationship Id="rId48" Type="http://schemas.openxmlformats.org/officeDocument/2006/relationships/image" Target="../media/image507.png"/><Relationship Id="rId64" Type="http://schemas.openxmlformats.org/officeDocument/2006/relationships/image" Target="../media/image523.png"/><Relationship Id="rId69" Type="http://schemas.openxmlformats.org/officeDocument/2006/relationships/image" Target="../media/image528.png"/><Relationship Id="rId113" Type="http://schemas.openxmlformats.org/officeDocument/2006/relationships/image" Target="../media/image572.png"/><Relationship Id="rId80" Type="http://schemas.openxmlformats.org/officeDocument/2006/relationships/image" Target="../media/image539.png"/><Relationship Id="rId85" Type="http://schemas.openxmlformats.org/officeDocument/2006/relationships/image" Target="../media/image544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33" Type="http://schemas.openxmlformats.org/officeDocument/2006/relationships/image" Target="../media/image492.png"/><Relationship Id="rId38" Type="http://schemas.openxmlformats.org/officeDocument/2006/relationships/image" Target="../media/image497.png"/><Relationship Id="rId59" Type="http://schemas.openxmlformats.org/officeDocument/2006/relationships/image" Target="../media/image518.png"/><Relationship Id="rId103" Type="http://schemas.openxmlformats.org/officeDocument/2006/relationships/image" Target="../media/image562.png"/><Relationship Id="rId108" Type="http://schemas.openxmlformats.org/officeDocument/2006/relationships/image" Target="../media/image567.png"/><Relationship Id="rId54" Type="http://schemas.openxmlformats.org/officeDocument/2006/relationships/image" Target="../media/image513.png"/><Relationship Id="rId70" Type="http://schemas.openxmlformats.org/officeDocument/2006/relationships/image" Target="../media/image529.png"/><Relationship Id="rId75" Type="http://schemas.openxmlformats.org/officeDocument/2006/relationships/image" Target="../media/image534.png"/><Relationship Id="rId91" Type="http://schemas.openxmlformats.org/officeDocument/2006/relationships/image" Target="../media/image550.png"/><Relationship Id="rId96" Type="http://schemas.openxmlformats.org/officeDocument/2006/relationships/image" Target="../media/image5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5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28" Type="http://schemas.openxmlformats.org/officeDocument/2006/relationships/image" Target="../media/image487.png"/><Relationship Id="rId36" Type="http://schemas.openxmlformats.org/officeDocument/2006/relationships/image" Target="../media/image495.png"/><Relationship Id="rId49" Type="http://schemas.openxmlformats.org/officeDocument/2006/relationships/image" Target="../media/image508.png"/><Relationship Id="rId57" Type="http://schemas.openxmlformats.org/officeDocument/2006/relationships/image" Target="../media/image516.png"/><Relationship Id="rId106" Type="http://schemas.openxmlformats.org/officeDocument/2006/relationships/image" Target="../media/image565.png"/><Relationship Id="rId114" Type="http://schemas.openxmlformats.org/officeDocument/2006/relationships/image" Target="../media/image573.png"/><Relationship Id="rId10" Type="http://schemas.openxmlformats.org/officeDocument/2006/relationships/image" Target="../media/image469.png"/><Relationship Id="rId31" Type="http://schemas.openxmlformats.org/officeDocument/2006/relationships/image" Target="../media/image490.png"/><Relationship Id="rId44" Type="http://schemas.openxmlformats.org/officeDocument/2006/relationships/image" Target="../media/image503.png"/><Relationship Id="rId52" Type="http://schemas.openxmlformats.org/officeDocument/2006/relationships/image" Target="../media/image511.png"/><Relationship Id="rId60" Type="http://schemas.openxmlformats.org/officeDocument/2006/relationships/image" Target="../media/image519.png"/><Relationship Id="rId65" Type="http://schemas.openxmlformats.org/officeDocument/2006/relationships/image" Target="../media/image524.png"/><Relationship Id="rId73" Type="http://schemas.openxmlformats.org/officeDocument/2006/relationships/image" Target="../media/image532.png"/><Relationship Id="rId78" Type="http://schemas.openxmlformats.org/officeDocument/2006/relationships/image" Target="../media/image537.png"/><Relationship Id="rId81" Type="http://schemas.openxmlformats.org/officeDocument/2006/relationships/image" Target="../media/image540.png"/><Relationship Id="rId86" Type="http://schemas.openxmlformats.org/officeDocument/2006/relationships/image" Target="../media/image545.png"/><Relationship Id="rId94" Type="http://schemas.openxmlformats.org/officeDocument/2006/relationships/image" Target="../media/image553.png"/><Relationship Id="rId99" Type="http://schemas.openxmlformats.org/officeDocument/2006/relationships/image" Target="../media/image558.png"/><Relationship Id="rId101" Type="http://schemas.openxmlformats.org/officeDocument/2006/relationships/image" Target="../media/image56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9" Type="http://schemas.openxmlformats.org/officeDocument/2006/relationships/image" Target="../media/image498.png"/><Relationship Id="rId109" Type="http://schemas.openxmlformats.org/officeDocument/2006/relationships/image" Target="../media/image568.png"/><Relationship Id="rId34" Type="http://schemas.openxmlformats.org/officeDocument/2006/relationships/image" Target="../media/image493.png"/><Relationship Id="rId50" Type="http://schemas.openxmlformats.org/officeDocument/2006/relationships/image" Target="../media/image509.png"/><Relationship Id="rId55" Type="http://schemas.openxmlformats.org/officeDocument/2006/relationships/image" Target="../media/image514.png"/><Relationship Id="rId76" Type="http://schemas.openxmlformats.org/officeDocument/2006/relationships/image" Target="../media/image535.png"/><Relationship Id="rId97" Type="http://schemas.openxmlformats.org/officeDocument/2006/relationships/image" Target="../media/image556.png"/><Relationship Id="rId104" Type="http://schemas.openxmlformats.org/officeDocument/2006/relationships/image" Target="../media/image563.png"/><Relationship Id="rId7" Type="http://schemas.openxmlformats.org/officeDocument/2006/relationships/image" Target="../media/image466.png"/><Relationship Id="rId71" Type="http://schemas.openxmlformats.org/officeDocument/2006/relationships/image" Target="../media/image530.png"/><Relationship Id="rId92" Type="http://schemas.openxmlformats.org/officeDocument/2006/relationships/image" Target="../media/image551.png"/><Relationship Id="rId2" Type="http://schemas.openxmlformats.org/officeDocument/2006/relationships/image" Target="../media/image1.png"/><Relationship Id="rId29" Type="http://schemas.openxmlformats.org/officeDocument/2006/relationships/image" Target="../media/image488.png"/><Relationship Id="rId24" Type="http://schemas.openxmlformats.org/officeDocument/2006/relationships/image" Target="../media/image483.png"/><Relationship Id="rId40" Type="http://schemas.openxmlformats.org/officeDocument/2006/relationships/image" Target="../media/image499.png"/><Relationship Id="rId45" Type="http://schemas.openxmlformats.org/officeDocument/2006/relationships/image" Target="../media/image504.png"/><Relationship Id="rId66" Type="http://schemas.openxmlformats.org/officeDocument/2006/relationships/image" Target="../media/image525.png"/><Relationship Id="rId87" Type="http://schemas.openxmlformats.org/officeDocument/2006/relationships/image" Target="../media/image546.png"/><Relationship Id="rId110" Type="http://schemas.openxmlformats.org/officeDocument/2006/relationships/image" Target="../media/image569.png"/><Relationship Id="rId115" Type="http://schemas.openxmlformats.org/officeDocument/2006/relationships/image" Target="../media/image574.png"/><Relationship Id="rId61" Type="http://schemas.openxmlformats.org/officeDocument/2006/relationships/image" Target="../media/image520.png"/><Relationship Id="rId82" Type="http://schemas.openxmlformats.org/officeDocument/2006/relationships/image" Target="../media/image541.png"/><Relationship Id="rId19" Type="http://schemas.openxmlformats.org/officeDocument/2006/relationships/image" Target="../media/image478.png"/><Relationship Id="rId14" Type="http://schemas.openxmlformats.org/officeDocument/2006/relationships/image" Target="../media/image473.png"/><Relationship Id="rId30" Type="http://schemas.openxmlformats.org/officeDocument/2006/relationships/image" Target="../media/image489.png"/><Relationship Id="rId35" Type="http://schemas.openxmlformats.org/officeDocument/2006/relationships/image" Target="../media/image494.png"/><Relationship Id="rId56" Type="http://schemas.openxmlformats.org/officeDocument/2006/relationships/image" Target="../media/image515.png"/><Relationship Id="rId77" Type="http://schemas.openxmlformats.org/officeDocument/2006/relationships/image" Target="../media/image536.png"/><Relationship Id="rId100" Type="http://schemas.openxmlformats.org/officeDocument/2006/relationships/image" Target="../media/image559.png"/><Relationship Id="rId105" Type="http://schemas.openxmlformats.org/officeDocument/2006/relationships/image" Target="../media/image564.png"/><Relationship Id="rId8" Type="http://schemas.openxmlformats.org/officeDocument/2006/relationships/image" Target="../media/image467.png"/><Relationship Id="rId51" Type="http://schemas.openxmlformats.org/officeDocument/2006/relationships/image" Target="../media/image510.png"/><Relationship Id="rId72" Type="http://schemas.openxmlformats.org/officeDocument/2006/relationships/image" Target="../media/image531.png"/><Relationship Id="rId93" Type="http://schemas.openxmlformats.org/officeDocument/2006/relationships/image" Target="../media/image552.png"/><Relationship Id="rId98" Type="http://schemas.openxmlformats.org/officeDocument/2006/relationships/image" Target="../media/image557.png"/><Relationship Id="rId3" Type="http://schemas.openxmlformats.org/officeDocument/2006/relationships/image" Target="../media/image462.png"/><Relationship Id="rId25" Type="http://schemas.openxmlformats.org/officeDocument/2006/relationships/image" Target="../media/image484.png"/><Relationship Id="rId46" Type="http://schemas.openxmlformats.org/officeDocument/2006/relationships/image" Target="../media/image505.png"/><Relationship Id="rId67" Type="http://schemas.openxmlformats.org/officeDocument/2006/relationships/image" Target="../media/image526.png"/><Relationship Id="rId20" Type="http://schemas.openxmlformats.org/officeDocument/2006/relationships/image" Target="../media/image479.png"/><Relationship Id="rId41" Type="http://schemas.openxmlformats.org/officeDocument/2006/relationships/image" Target="../media/image500.png"/><Relationship Id="rId62" Type="http://schemas.openxmlformats.org/officeDocument/2006/relationships/image" Target="../media/image521.png"/><Relationship Id="rId83" Type="http://schemas.openxmlformats.org/officeDocument/2006/relationships/image" Target="../media/image542.png"/><Relationship Id="rId88" Type="http://schemas.openxmlformats.org/officeDocument/2006/relationships/image" Target="../media/image547.png"/><Relationship Id="rId111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8.png"/><Relationship Id="rId21" Type="http://schemas.openxmlformats.org/officeDocument/2006/relationships/image" Target="../media/image593.png"/><Relationship Id="rId42" Type="http://schemas.openxmlformats.org/officeDocument/2006/relationships/image" Target="../media/image614.png"/><Relationship Id="rId63" Type="http://schemas.openxmlformats.org/officeDocument/2006/relationships/image" Target="../media/image635.png"/><Relationship Id="rId84" Type="http://schemas.openxmlformats.org/officeDocument/2006/relationships/image" Target="../media/image656.png"/><Relationship Id="rId138" Type="http://schemas.openxmlformats.org/officeDocument/2006/relationships/image" Target="../media/image709.png"/><Relationship Id="rId159" Type="http://schemas.openxmlformats.org/officeDocument/2006/relationships/image" Target="../media/image730.png"/><Relationship Id="rId170" Type="http://schemas.openxmlformats.org/officeDocument/2006/relationships/image" Target="../media/image741.png"/><Relationship Id="rId191" Type="http://schemas.openxmlformats.org/officeDocument/2006/relationships/image" Target="../media/image762.png"/><Relationship Id="rId205" Type="http://schemas.openxmlformats.org/officeDocument/2006/relationships/image" Target="../media/image776.png"/><Relationship Id="rId107" Type="http://schemas.openxmlformats.org/officeDocument/2006/relationships/image" Target="../media/image678.png"/><Relationship Id="rId11" Type="http://schemas.openxmlformats.org/officeDocument/2006/relationships/image" Target="../media/image583.png"/><Relationship Id="rId32" Type="http://schemas.openxmlformats.org/officeDocument/2006/relationships/image" Target="../media/image604.png"/><Relationship Id="rId53" Type="http://schemas.openxmlformats.org/officeDocument/2006/relationships/image" Target="../media/image625.png"/><Relationship Id="rId74" Type="http://schemas.openxmlformats.org/officeDocument/2006/relationships/image" Target="../media/image646.png"/><Relationship Id="rId128" Type="http://schemas.openxmlformats.org/officeDocument/2006/relationships/image" Target="../media/image699.png"/><Relationship Id="rId149" Type="http://schemas.openxmlformats.org/officeDocument/2006/relationships/image" Target="../media/image720.png"/><Relationship Id="rId5" Type="http://schemas.openxmlformats.org/officeDocument/2006/relationships/image" Target="../media/image577.png"/><Relationship Id="rId95" Type="http://schemas.openxmlformats.org/officeDocument/2006/relationships/image" Target="../media/image667.png"/><Relationship Id="rId160" Type="http://schemas.openxmlformats.org/officeDocument/2006/relationships/image" Target="../media/image731.png"/><Relationship Id="rId181" Type="http://schemas.openxmlformats.org/officeDocument/2006/relationships/image" Target="../media/image752.png"/><Relationship Id="rId216" Type="http://schemas.openxmlformats.org/officeDocument/2006/relationships/image" Target="../media/image787.png"/><Relationship Id="rId22" Type="http://schemas.openxmlformats.org/officeDocument/2006/relationships/image" Target="../media/image594.png"/><Relationship Id="rId43" Type="http://schemas.openxmlformats.org/officeDocument/2006/relationships/image" Target="../media/image615.png"/><Relationship Id="rId64" Type="http://schemas.openxmlformats.org/officeDocument/2006/relationships/image" Target="../media/image636.png"/><Relationship Id="rId118" Type="http://schemas.openxmlformats.org/officeDocument/2006/relationships/image" Target="../media/image689.png"/><Relationship Id="rId139" Type="http://schemas.openxmlformats.org/officeDocument/2006/relationships/image" Target="../media/image710.png"/><Relationship Id="rId85" Type="http://schemas.openxmlformats.org/officeDocument/2006/relationships/image" Target="../media/image657.png"/><Relationship Id="rId150" Type="http://schemas.openxmlformats.org/officeDocument/2006/relationships/image" Target="../media/image721.png"/><Relationship Id="rId171" Type="http://schemas.openxmlformats.org/officeDocument/2006/relationships/image" Target="../media/image742.png"/><Relationship Id="rId192" Type="http://schemas.openxmlformats.org/officeDocument/2006/relationships/image" Target="../media/image763.png"/><Relationship Id="rId206" Type="http://schemas.openxmlformats.org/officeDocument/2006/relationships/image" Target="../media/image777.png"/><Relationship Id="rId12" Type="http://schemas.openxmlformats.org/officeDocument/2006/relationships/image" Target="../media/image584.png"/><Relationship Id="rId33" Type="http://schemas.openxmlformats.org/officeDocument/2006/relationships/image" Target="../media/image605.png"/><Relationship Id="rId108" Type="http://schemas.openxmlformats.org/officeDocument/2006/relationships/image" Target="../media/image679.png"/><Relationship Id="rId129" Type="http://schemas.openxmlformats.org/officeDocument/2006/relationships/image" Target="../media/image700.png"/><Relationship Id="rId54" Type="http://schemas.openxmlformats.org/officeDocument/2006/relationships/image" Target="../media/image626.png"/><Relationship Id="rId75" Type="http://schemas.openxmlformats.org/officeDocument/2006/relationships/image" Target="../media/image647.png"/><Relationship Id="rId96" Type="http://schemas.openxmlformats.org/officeDocument/2006/relationships/image" Target="../media/image668.png"/><Relationship Id="rId140" Type="http://schemas.openxmlformats.org/officeDocument/2006/relationships/image" Target="../media/image711.png"/><Relationship Id="rId161" Type="http://schemas.openxmlformats.org/officeDocument/2006/relationships/image" Target="../media/image732.png"/><Relationship Id="rId182" Type="http://schemas.openxmlformats.org/officeDocument/2006/relationships/image" Target="../media/image753.png"/><Relationship Id="rId217" Type="http://schemas.openxmlformats.org/officeDocument/2006/relationships/image" Target="../media/image788.png"/><Relationship Id="rId6" Type="http://schemas.openxmlformats.org/officeDocument/2006/relationships/image" Target="../media/image578.png"/><Relationship Id="rId23" Type="http://schemas.openxmlformats.org/officeDocument/2006/relationships/image" Target="../media/image595.png"/><Relationship Id="rId119" Type="http://schemas.openxmlformats.org/officeDocument/2006/relationships/image" Target="../media/image690.png"/><Relationship Id="rId44" Type="http://schemas.openxmlformats.org/officeDocument/2006/relationships/image" Target="../media/image616.png"/><Relationship Id="rId65" Type="http://schemas.openxmlformats.org/officeDocument/2006/relationships/image" Target="../media/image637.png"/><Relationship Id="rId86" Type="http://schemas.openxmlformats.org/officeDocument/2006/relationships/image" Target="../media/image658.png"/><Relationship Id="rId130" Type="http://schemas.openxmlformats.org/officeDocument/2006/relationships/image" Target="../media/image701.png"/><Relationship Id="rId151" Type="http://schemas.openxmlformats.org/officeDocument/2006/relationships/image" Target="../media/image722.png"/><Relationship Id="rId172" Type="http://schemas.openxmlformats.org/officeDocument/2006/relationships/image" Target="../media/image743.png"/><Relationship Id="rId193" Type="http://schemas.openxmlformats.org/officeDocument/2006/relationships/image" Target="../media/image764.png"/><Relationship Id="rId207" Type="http://schemas.openxmlformats.org/officeDocument/2006/relationships/image" Target="../media/image778.png"/><Relationship Id="rId13" Type="http://schemas.openxmlformats.org/officeDocument/2006/relationships/image" Target="../media/image585.png"/><Relationship Id="rId109" Type="http://schemas.openxmlformats.org/officeDocument/2006/relationships/image" Target="../media/image680.png"/><Relationship Id="rId34" Type="http://schemas.openxmlformats.org/officeDocument/2006/relationships/image" Target="../media/image606.png"/><Relationship Id="rId55" Type="http://schemas.openxmlformats.org/officeDocument/2006/relationships/image" Target="../media/image627.png"/><Relationship Id="rId76" Type="http://schemas.openxmlformats.org/officeDocument/2006/relationships/image" Target="../media/image648.png"/><Relationship Id="rId97" Type="http://schemas.openxmlformats.org/officeDocument/2006/relationships/image" Target="../media/image669.png"/><Relationship Id="rId120" Type="http://schemas.openxmlformats.org/officeDocument/2006/relationships/image" Target="../media/image691.png"/><Relationship Id="rId141" Type="http://schemas.openxmlformats.org/officeDocument/2006/relationships/image" Target="../media/image712.png"/><Relationship Id="rId7" Type="http://schemas.openxmlformats.org/officeDocument/2006/relationships/image" Target="../media/image579.png"/><Relationship Id="rId162" Type="http://schemas.openxmlformats.org/officeDocument/2006/relationships/image" Target="../media/image733.png"/><Relationship Id="rId183" Type="http://schemas.openxmlformats.org/officeDocument/2006/relationships/image" Target="../media/image754.png"/><Relationship Id="rId218" Type="http://schemas.openxmlformats.org/officeDocument/2006/relationships/image" Target="../media/image789.png"/><Relationship Id="rId24" Type="http://schemas.openxmlformats.org/officeDocument/2006/relationships/image" Target="../media/image596.png"/><Relationship Id="rId45" Type="http://schemas.openxmlformats.org/officeDocument/2006/relationships/image" Target="../media/image617.png"/><Relationship Id="rId66" Type="http://schemas.openxmlformats.org/officeDocument/2006/relationships/image" Target="../media/image638.png"/><Relationship Id="rId87" Type="http://schemas.openxmlformats.org/officeDocument/2006/relationships/image" Target="../media/image659.png"/><Relationship Id="rId110" Type="http://schemas.openxmlformats.org/officeDocument/2006/relationships/image" Target="../media/image681.png"/><Relationship Id="rId131" Type="http://schemas.openxmlformats.org/officeDocument/2006/relationships/image" Target="../media/image702.png"/><Relationship Id="rId152" Type="http://schemas.openxmlformats.org/officeDocument/2006/relationships/image" Target="../media/image723.png"/><Relationship Id="rId173" Type="http://schemas.openxmlformats.org/officeDocument/2006/relationships/image" Target="../media/image744.png"/><Relationship Id="rId194" Type="http://schemas.openxmlformats.org/officeDocument/2006/relationships/image" Target="../media/image765.png"/><Relationship Id="rId208" Type="http://schemas.openxmlformats.org/officeDocument/2006/relationships/image" Target="../media/image779.png"/><Relationship Id="rId14" Type="http://schemas.openxmlformats.org/officeDocument/2006/relationships/image" Target="../media/image586.png"/><Relationship Id="rId35" Type="http://schemas.openxmlformats.org/officeDocument/2006/relationships/image" Target="../media/image607.png"/><Relationship Id="rId56" Type="http://schemas.openxmlformats.org/officeDocument/2006/relationships/image" Target="../media/image628.png"/><Relationship Id="rId77" Type="http://schemas.openxmlformats.org/officeDocument/2006/relationships/image" Target="../media/image649.png"/><Relationship Id="rId100" Type="http://schemas.openxmlformats.org/officeDocument/2006/relationships/image" Target="../media/image672.png"/><Relationship Id="rId8" Type="http://schemas.openxmlformats.org/officeDocument/2006/relationships/image" Target="../media/image580.png"/><Relationship Id="rId51" Type="http://schemas.openxmlformats.org/officeDocument/2006/relationships/image" Target="../media/image623.png"/><Relationship Id="rId72" Type="http://schemas.openxmlformats.org/officeDocument/2006/relationships/image" Target="../media/image644.png"/><Relationship Id="rId93" Type="http://schemas.openxmlformats.org/officeDocument/2006/relationships/image" Target="../media/image665.png"/><Relationship Id="rId98" Type="http://schemas.openxmlformats.org/officeDocument/2006/relationships/image" Target="../media/image670.png"/><Relationship Id="rId121" Type="http://schemas.openxmlformats.org/officeDocument/2006/relationships/image" Target="../media/image692.png"/><Relationship Id="rId142" Type="http://schemas.openxmlformats.org/officeDocument/2006/relationships/image" Target="../media/image713.png"/><Relationship Id="rId163" Type="http://schemas.openxmlformats.org/officeDocument/2006/relationships/image" Target="../media/image734.png"/><Relationship Id="rId184" Type="http://schemas.openxmlformats.org/officeDocument/2006/relationships/image" Target="../media/image755.png"/><Relationship Id="rId189" Type="http://schemas.openxmlformats.org/officeDocument/2006/relationships/image" Target="../media/image760.png"/><Relationship Id="rId219" Type="http://schemas.openxmlformats.org/officeDocument/2006/relationships/image" Target="../media/image790.png"/><Relationship Id="rId3" Type="http://schemas.openxmlformats.org/officeDocument/2006/relationships/image" Target="../media/image575.png"/><Relationship Id="rId214" Type="http://schemas.openxmlformats.org/officeDocument/2006/relationships/image" Target="../media/image785.png"/><Relationship Id="rId25" Type="http://schemas.openxmlformats.org/officeDocument/2006/relationships/image" Target="../media/image597.png"/><Relationship Id="rId46" Type="http://schemas.openxmlformats.org/officeDocument/2006/relationships/image" Target="../media/image618.png"/><Relationship Id="rId67" Type="http://schemas.openxmlformats.org/officeDocument/2006/relationships/image" Target="../media/image639.png"/><Relationship Id="rId116" Type="http://schemas.openxmlformats.org/officeDocument/2006/relationships/image" Target="../media/image687.png"/><Relationship Id="rId137" Type="http://schemas.openxmlformats.org/officeDocument/2006/relationships/image" Target="../media/image708.png"/><Relationship Id="rId158" Type="http://schemas.openxmlformats.org/officeDocument/2006/relationships/image" Target="../media/image729.png"/><Relationship Id="rId20" Type="http://schemas.openxmlformats.org/officeDocument/2006/relationships/image" Target="../media/image592.png"/><Relationship Id="rId41" Type="http://schemas.openxmlformats.org/officeDocument/2006/relationships/image" Target="../media/image613.png"/><Relationship Id="rId62" Type="http://schemas.openxmlformats.org/officeDocument/2006/relationships/image" Target="../media/image634.png"/><Relationship Id="rId83" Type="http://schemas.openxmlformats.org/officeDocument/2006/relationships/image" Target="../media/image655.png"/><Relationship Id="rId88" Type="http://schemas.openxmlformats.org/officeDocument/2006/relationships/image" Target="../media/image660.png"/><Relationship Id="rId111" Type="http://schemas.openxmlformats.org/officeDocument/2006/relationships/image" Target="../media/image682.png"/><Relationship Id="rId132" Type="http://schemas.openxmlformats.org/officeDocument/2006/relationships/image" Target="../media/image703.png"/><Relationship Id="rId153" Type="http://schemas.openxmlformats.org/officeDocument/2006/relationships/image" Target="../media/image724.png"/><Relationship Id="rId174" Type="http://schemas.openxmlformats.org/officeDocument/2006/relationships/image" Target="../media/image745.png"/><Relationship Id="rId179" Type="http://schemas.openxmlformats.org/officeDocument/2006/relationships/image" Target="../media/image750.png"/><Relationship Id="rId195" Type="http://schemas.openxmlformats.org/officeDocument/2006/relationships/image" Target="../media/image766.png"/><Relationship Id="rId209" Type="http://schemas.openxmlformats.org/officeDocument/2006/relationships/image" Target="../media/image780.png"/><Relationship Id="rId190" Type="http://schemas.openxmlformats.org/officeDocument/2006/relationships/image" Target="../media/image761.png"/><Relationship Id="rId204" Type="http://schemas.openxmlformats.org/officeDocument/2006/relationships/image" Target="../media/image775.png"/><Relationship Id="rId220" Type="http://schemas.openxmlformats.org/officeDocument/2006/relationships/image" Target="../media/image791.png"/><Relationship Id="rId15" Type="http://schemas.openxmlformats.org/officeDocument/2006/relationships/image" Target="../media/image587.png"/><Relationship Id="rId36" Type="http://schemas.openxmlformats.org/officeDocument/2006/relationships/image" Target="../media/image608.png"/><Relationship Id="rId57" Type="http://schemas.openxmlformats.org/officeDocument/2006/relationships/image" Target="../media/image629.png"/><Relationship Id="rId106" Type="http://schemas.openxmlformats.org/officeDocument/2006/relationships/image" Target="../media/image677.png"/><Relationship Id="rId127" Type="http://schemas.openxmlformats.org/officeDocument/2006/relationships/image" Target="../media/image698.png"/><Relationship Id="rId10" Type="http://schemas.openxmlformats.org/officeDocument/2006/relationships/image" Target="../media/image582.png"/><Relationship Id="rId31" Type="http://schemas.openxmlformats.org/officeDocument/2006/relationships/image" Target="../media/image603.png"/><Relationship Id="rId52" Type="http://schemas.openxmlformats.org/officeDocument/2006/relationships/image" Target="../media/image624.png"/><Relationship Id="rId73" Type="http://schemas.openxmlformats.org/officeDocument/2006/relationships/image" Target="../media/image645.png"/><Relationship Id="rId78" Type="http://schemas.openxmlformats.org/officeDocument/2006/relationships/image" Target="../media/image650.png"/><Relationship Id="rId94" Type="http://schemas.openxmlformats.org/officeDocument/2006/relationships/image" Target="../media/image666.png"/><Relationship Id="rId99" Type="http://schemas.openxmlformats.org/officeDocument/2006/relationships/image" Target="../media/image671.png"/><Relationship Id="rId101" Type="http://schemas.openxmlformats.org/officeDocument/2006/relationships/image" Target="../media/image673.png"/><Relationship Id="rId122" Type="http://schemas.openxmlformats.org/officeDocument/2006/relationships/image" Target="../media/image693.png"/><Relationship Id="rId143" Type="http://schemas.openxmlformats.org/officeDocument/2006/relationships/image" Target="../media/image714.png"/><Relationship Id="rId148" Type="http://schemas.openxmlformats.org/officeDocument/2006/relationships/image" Target="../media/image719.png"/><Relationship Id="rId164" Type="http://schemas.openxmlformats.org/officeDocument/2006/relationships/image" Target="../media/image735.png"/><Relationship Id="rId169" Type="http://schemas.openxmlformats.org/officeDocument/2006/relationships/image" Target="../media/image740.png"/><Relationship Id="rId185" Type="http://schemas.openxmlformats.org/officeDocument/2006/relationships/image" Target="../media/image756.png"/><Relationship Id="rId4" Type="http://schemas.openxmlformats.org/officeDocument/2006/relationships/image" Target="../media/image576.png"/><Relationship Id="rId9" Type="http://schemas.openxmlformats.org/officeDocument/2006/relationships/image" Target="../media/image581.png"/><Relationship Id="rId180" Type="http://schemas.openxmlformats.org/officeDocument/2006/relationships/image" Target="../media/image751.png"/><Relationship Id="rId210" Type="http://schemas.openxmlformats.org/officeDocument/2006/relationships/image" Target="../media/image781.png"/><Relationship Id="rId215" Type="http://schemas.openxmlformats.org/officeDocument/2006/relationships/image" Target="../media/image786.png"/><Relationship Id="rId26" Type="http://schemas.openxmlformats.org/officeDocument/2006/relationships/image" Target="../media/image598.png"/><Relationship Id="rId47" Type="http://schemas.openxmlformats.org/officeDocument/2006/relationships/image" Target="../media/image619.png"/><Relationship Id="rId68" Type="http://schemas.openxmlformats.org/officeDocument/2006/relationships/image" Target="../media/image640.png"/><Relationship Id="rId89" Type="http://schemas.openxmlformats.org/officeDocument/2006/relationships/image" Target="../media/image661.png"/><Relationship Id="rId112" Type="http://schemas.openxmlformats.org/officeDocument/2006/relationships/image" Target="../media/image683.png"/><Relationship Id="rId133" Type="http://schemas.openxmlformats.org/officeDocument/2006/relationships/image" Target="../media/image704.png"/><Relationship Id="rId154" Type="http://schemas.openxmlformats.org/officeDocument/2006/relationships/image" Target="../media/image725.png"/><Relationship Id="rId175" Type="http://schemas.openxmlformats.org/officeDocument/2006/relationships/image" Target="../media/image746.png"/><Relationship Id="rId196" Type="http://schemas.openxmlformats.org/officeDocument/2006/relationships/image" Target="../media/image767.png"/><Relationship Id="rId200" Type="http://schemas.openxmlformats.org/officeDocument/2006/relationships/image" Target="../media/image771.png"/><Relationship Id="rId16" Type="http://schemas.openxmlformats.org/officeDocument/2006/relationships/image" Target="../media/image588.png"/><Relationship Id="rId221" Type="http://schemas.openxmlformats.org/officeDocument/2006/relationships/image" Target="../media/image792.png"/><Relationship Id="rId37" Type="http://schemas.openxmlformats.org/officeDocument/2006/relationships/image" Target="../media/image609.png"/><Relationship Id="rId58" Type="http://schemas.openxmlformats.org/officeDocument/2006/relationships/image" Target="../media/image630.png"/><Relationship Id="rId79" Type="http://schemas.openxmlformats.org/officeDocument/2006/relationships/image" Target="../media/image651.png"/><Relationship Id="rId102" Type="http://schemas.openxmlformats.org/officeDocument/2006/relationships/image" Target="../media/image674.png"/><Relationship Id="rId123" Type="http://schemas.openxmlformats.org/officeDocument/2006/relationships/image" Target="../media/image694.png"/><Relationship Id="rId144" Type="http://schemas.openxmlformats.org/officeDocument/2006/relationships/image" Target="../media/image715.png"/><Relationship Id="rId90" Type="http://schemas.openxmlformats.org/officeDocument/2006/relationships/image" Target="../media/image662.png"/><Relationship Id="rId165" Type="http://schemas.openxmlformats.org/officeDocument/2006/relationships/image" Target="../media/image736.png"/><Relationship Id="rId186" Type="http://schemas.openxmlformats.org/officeDocument/2006/relationships/image" Target="../media/image757.png"/><Relationship Id="rId211" Type="http://schemas.openxmlformats.org/officeDocument/2006/relationships/image" Target="../media/image782.png"/><Relationship Id="rId27" Type="http://schemas.openxmlformats.org/officeDocument/2006/relationships/image" Target="../media/image599.png"/><Relationship Id="rId48" Type="http://schemas.openxmlformats.org/officeDocument/2006/relationships/image" Target="../media/image620.png"/><Relationship Id="rId69" Type="http://schemas.openxmlformats.org/officeDocument/2006/relationships/image" Target="../media/image641.png"/><Relationship Id="rId113" Type="http://schemas.openxmlformats.org/officeDocument/2006/relationships/image" Target="../media/image684.png"/><Relationship Id="rId134" Type="http://schemas.openxmlformats.org/officeDocument/2006/relationships/image" Target="../media/image705.png"/><Relationship Id="rId80" Type="http://schemas.openxmlformats.org/officeDocument/2006/relationships/image" Target="../media/image652.png"/><Relationship Id="rId155" Type="http://schemas.openxmlformats.org/officeDocument/2006/relationships/image" Target="../media/image726.png"/><Relationship Id="rId176" Type="http://schemas.openxmlformats.org/officeDocument/2006/relationships/image" Target="../media/image747.png"/><Relationship Id="rId197" Type="http://schemas.openxmlformats.org/officeDocument/2006/relationships/image" Target="../media/image768.png"/><Relationship Id="rId201" Type="http://schemas.openxmlformats.org/officeDocument/2006/relationships/image" Target="../media/image772.png"/><Relationship Id="rId222" Type="http://schemas.openxmlformats.org/officeDocument/2006/relationships/image" Target="../media/image793.png"/><Relationship Id="rId17" Type="http://schemas.openxmlformats.org/officeDocument/2006/relationships/image" Target="../media/image589.png"/><Relationship Id="rId38" Type="http://schemas.openxmlformats.org/officeDocument/2006/relationships/image" Target="../media/image610.png"/><Relationship Id="rId59" Type="http://schemas.openxmlformats.org/officeDocument/2006/relationships/image" Target="../media/image631.png"/><Relationship Id="rId103" Type="http://schemas.openxmlformats.org/officeDocument/2006/relationships/image" Target="../media/image675.png"/><Relationship Id="rId124" Type="http://schemas.openxmlformats.org/officeDocument/2006/relationships/image" Target="../media/image695.png"/><Relationship Id="rId70" Type="http://schemas.openxmlformats.org/officeDocument/2006/relationships/image" Target="../media/image642.png"/><Relationship Id="rId91" Type="http://schemas.openxmlformats.org/officeDocument/2006/relationships/image" Target="../media/image663.png"/><Relationship Id="rId145" Type="http://schemas.openxmlformats.org/officeDocument/2006/relationships/image" Target="../media/image716.png"/><Relationship Id="rId166" Type="http://schemas.openxmlformats.org/officeDocument/2006/relationships/image" Target="../media/image737.png"/><Relationship Id="rId187" Type="http://schemas.openxmlformats.org/officeDocument/2006/relationships/image" Target="../media/image758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783.png"/><Relationship Id="rId28" Type="http://schemas.openxmlformats.org/officeDocument/2006/relationships/image" Target="../media/image600.png"/><Relationship Id="rId49" Type="http://schemas.openxmlformats.org/officeDocument/2006/relationships/image" Target="../media/image621.png"/><Relationship Id="rId114" Type="http://schemas.openxmlformats.org/officeDocument/2006/relationships/image" Target="../media/image685.png"/><Relationship Id="rId60" Type="http://schemas.openxmlformats.org/officeDocument/2006/relationships/image" Target="../media/image632.png"/><Relationship Id="rId81" Type="http://schemas.openxmlformats.org/officeDocument/2006/relationships/image" Target="../media/image653.png"/><Relationship Id="rId135" Type="http://schemas.openxmlformats.org/officeDocument/2006/relationships/image" Target="../media/image706.png"/><Relationship Id="rId156" Type="http://schemas.openxmlformats.org/officeDocument/2006/relationships/image" Target="../media/image727.png"/><Relationship Id="rId177" Type="http://schemas.openxmlformats.org/officeDocument/2006/relationships/image" Target="../media/image748.png"/><Relationship Id="rId198" Type="http://schemas.openxmlformats.org/officeDocument/2006/relationships/image" Target="../media/image769.png"/><Relationship Id="rId202" Type="http://schemas.openxmlformats.org/officeDocument/2006/relationships/image" Target="../media/image773.png"/><Relationship Id="rId223" Type="http://schemas.openxmlformats.org/officeDocument/2006/relationships/image" Target="../media/image794.png"/><Relationship Id="rId18" Type="http://schemas.openxmlformats.org/officeDocument/2006/relationships/image" Target="../media/image590.png"/><Relationship Id="rId39" Type="http://schemas.openxmlformats.org/officeDocument/2006/relationships/image" Target="../media/image611.png"/><Relationship Id="rId50" Type="http://schemas.openxmlformats.org/officeDocument/2006/relationships/image" Target="../media/image622.png"/><Relationship Id="rId104" Type="http://schemas.openxmlformats.org/officeDocument/2006/relationships/image" Target="../media/image569.png"/><Relationship Id="rId125" Type="http://schemas.openxmlformats.org/officeDocument/2006/relationships/image" Target="../media/image696.png"/><Relationship Id="rId146" Type="http://schemas.openxmlformats.org/officeDocument/2006/relationships/image" Target="../media/image717.png"/><Relationship Id="rId167" Type="http://schemas.openxmlformats.org/officeDocument/2006/relationships/image" Target="../media/image738.png"/><Relationship Id="rId188" Type="http://schemas.openxmlformats.org/officeDocument/2006/relationships/image" Target="../media/image759.png"/><Relationship Id="rId71" Type="http://schemas.openxmlformats.org/officeDocument/2006/relationships/image" Target="../media/image643.png"/><Relationship Id="rId92" Type="http://schemas.openxmlformats.org/officeDocument/2006/relationships/image" Target="../media/image664.png"/><Relationship Id="rId213" Type="http://schemas.openxmlformats.org/officeDocument/2006/relationships/image" Target="../media/image784.png"/><Relationship Id="rId2" Type="http://schemas.openxmlformats.org/officeDocument/2006/relationships/image" Target="../media/image1.png"/><Relationship Id="rId29" Type="http://schemas.openxmlformats.org/officeDocument/2006/relationships/image" Target="../media/image601.png"/><Relationship Id="rId40" Type="http://schemas.openxmlformats.org/officeDocument/2006/relationships/image" Target="../media/image612.png"/><Relationship Id="rId115" Type="http://schemas.openxmlformats.org/officeDocument/2006/relationships/image" Target="../media/image686.png"/><Relationship Id="rId136" Type="http://schemas.openxmlformats.org/officeDocument/2006/relationships/image" Target="../media/image707.png"/><Relationship Id="rId157" Type="http://schemas.openxmlformats.org/officeDocument/2006/relationships/image" Target="../media/image728.png"/><Relationship Id="rId178" Type="http://schemas.openxmlformats.org/officeDocument/2006/relationships/image" Target="../media/image749.png"/><Relationship Id="rId61" Type="http://schemas.openxmlformats.org/officeDocument/2006/relationships/image" Target="../media/image633.png"/><Relationship Id="rId82" Type="http://schemas.openxmlformats.org/officeDocument/2006/relationships/image" Target="../media/image654.png"/><Relationship Id="rId199" Type="http://schemas.openxmlformats.org/officeDocument/2006/relationships/image" Target="../media/image770.png"/><Relationship Id="rId203" Type="http://schemas.openxmlformats.org/officeDocument/2006/relationships/image" Target="../media/image774.png"/><Relationship Id="rId19" Type="http://schemas.openxmlformats.org/officeDocument/2006/relationships/image" Target="../media/image591.png"/><Relationship Id="rId224" Type="http://schemas.openxmlformats.org/officeDocument/2006/relationships/image" Target="../media/image795.png"/><Relationship Id="rId30" Type="http://schemas.openxmlformats.org/officeDocument/2006/relationships/image" Target="../media/image602.png"/><Relationship Id="rId105" Type="http://schemas.openxmlformats.org/officeDocument/2006/relationships/image" Target="../media/image676.png"/><Relationship Id="rId126" Type="http://schemas.openxmlformats.org/officeDocument/2006/relationships/image" Target="../media/image697.png"/><Relationship Id="rId147" Type="http://schemas.openxmlformats.org/officeDocument/2006/relationships/image" Target="../media/image718.png"/><Relationship Id="rId168" Type="http://schemas.openxmlformats.org/officeDocument/2006/relationships/image" Target="../media/image7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Стратегия разработки и оптимизации ML-модели была построена на принципах:</a:t>
            </a:r>
            <a:endParaRPr lang="en-US" sz="1400" b="1" dirty="0" smtClean="0"/>
          </a:p>
          <a:p>
            <a:endParaRPr lang="ru-RU" sz="1400" dirty="0" smtClean="0"/>
          </a:p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них. </a:t>
            </a:r>
            <a:r>
              <a:rPr lang="ru-RU" sz="1400" dirty="0" smtClean="0"/>
              <a:t>Т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121307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63507" y="536349"/>
            <a:ext cx="455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92571"/>
                </a:solidFill>
              </a:rPr>
              <a:t>Подготовка данных с изображениями</a:t>
            </a:r>
            <a:endParaRPr lang="ru-RU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31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Подбор архитектуры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61748"/>
              </p:ext>
            </p:extLst>
          </p:nvPr>
        </p:nvGraphicFramePr>
        <p:xfrm>
          <a:off x="122650" y="2330770"/>
          <a:ext cx="11849976" cy="2679786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u="none" strike="noStrike" dirty="0">
                          <a:effectLst/>
                        </a:rPr>
                        <a:t>Эпохи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u="none" strike="noStrike" dirty="0">
                          <a:effectLst/>
                        </a:rPr>
                        <a:t>Размер фото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u="none" strike="noStrike" dirty="0" err="1">
                          <a:effectLst/>
                        </a:rPr>
                        <a:t>Предподготовка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u="none" strike="noStrike" dirty="0" smtClean="0">
                          <a:effectLst/>
                        </a:rPr>
                        <a:t>F1-score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u="none" strike="noStrike" dirty="0" smtClean="0">
                          <a:effectLst/>
                        </a:rPr>
                        <a:t>mAP50-95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small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large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отобраны наиболее сложные фото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Доп. аугментации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 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Доп. аугментации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9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747" y="1463527"/>
            <a:ext cx="4631223" cy="2041804"/>
          </a:xfrm>
        </p:spPr>
        <p:txBody>
          <a:bodyPr>
            <a:noAutofit/>
          </a:bodyPr>
          <a:lstStyle/>
          <a:p>
            <a:pPr marL="0" indent="0" fontAlgn="b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YOLOv8 </a:t>
            </a:r>
            <a:r>
              <a:rPr lang="en-US" b="1" dirty="0" smtClean="0">
                <a:solidFill>
                  <a:schemeClr val="accent6"/>
                </a:solidFill>
              </a:rPr>
              <a:t>medium</a:t>
            </a: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25 </a:t>
            </a:r>
            <a:r>
              <a:rPr lang="ru-RU" dirty="0" smtClean="0">
                <a:solidFill>
                  <a:schemeClr val="accent6"/>
                </a:solidFill>
              </a:rPr>
              <a:t>млн. параметров</a:t>
            </a:r>
            <a:endParaRPr lang="en-US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ONNX-</a:t>
            </a:r>
            <a:r>
              <a:rPr lang="ru-RU" dirty="0" smtClean="0">
                <a:solidFill>
                  <a:schemeClr val="accent6"/>
                </a:solidFill>
              </a:rPr>
              <a:t>стандарт для ускорения и оптимизации </a:t>
            </a:r>
            <a:r>
              <a:rPr lang="ru-RU" dirty="0" err="1" smtClean="0">
                <a:solidFill>
                  <a:schemeClr val="accent6"/>
                </a:solidFill>
              </a:rPr>
              <a:t>инференса</a:t>
            </a:r>
            <a:endParaRPr lang="ru-RU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>
                <a:solidFill>
                  <a:schemeClr val="accent6"/>
                </a:solidFill>
              </a:rPr>
              <a:t>Non Maximum Suppression</a:t>
            </a:r>
          </a:p>
          <a:p>
            <a:pPr fontAlgn="b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49970" y="5624423"/>
            <a:ext cx="6547449" cy="966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 smtClean="0">
                <a:solidFill>
                  <a:schemeClr val="accent6"/>
                </a:solidFill>
              </a:rPr>
              <a:t>CPU – </a:t>
            </a:r>
            <a:r>
              <a:rPr lang="ru-RU" dirty="0" smtClean="0">
                <a:solidFill>
                  <a:schemeClr val="accent6"/>
                </a:solidFill>
              </a:rPr>
              <a:t>в среде </a:t>
            </a:r>
            <a:r>
              <a:rPr lang="en-US" dirty="0" smtClean="0">
                <a:solidFill>
                  <a:schemeClr val="accent6"/>
                </a:solidFill>
              </a:rPr>
              <a:t>Google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ru-RU" dirty="0" smtClean="0">
                <a:solidFill>
                  <a:schemeClr val="accent6"/>
                </a:solidFill>
              </a:rPr>
              <a:t>: </a:t>
            </a:r>
            <a:r>
              <a:rPr lang="en-US" dirty="0">
                <a:solidFill>
                  <a:schemeClr val="accent6"/>
                </a:solidFill>
              </a:rPr>
              <a:t>Intel(R) Xeon(R) CPU @ </a:t>
            </a:r>
            <a:r>
              <a:rPr lang="en-US" dirty="0" smtClean="0">
                <a:solidFill>
                  <a:schemeClr val="accent6"/>
                </a:solidFill>
              </a:rPr>
              <a:t>2.20GHz</a:t>
            </a:r>
            <a:r>
              <a:rPr lang="ru-RU" dirty="0" smtClean="0">
                <a:solidFill>
                  <a:schemeClr val="accent6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X86_64</a:t>
            </a:r>
            <a:endParaRPr lang="ru-RU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 smtClean="0">
                <a:solidFill>
                  <a:schemeClr val="accent6"/>
                </a:solidFill>
              </a:rPr>
              <a:t>PU </a:t>
            </a:r>
            <a:r>
              <a:rPr lang="en-US" dirty="0">
                <a:solidFill>
                  <a:schemeClr val="accent6"/>
                </a:solidFill>
              </a:rPr>
              <a:t>– </a:t>
            </a:r>
            <a:r>
              <a:rPr lang="ru-RU" dirty="0">
                <a:solidFill>
                  <a:schemeClr val="accent6"/>
                </a:solidFill>
              </a:rPr>
              <a:t>в среде </a:t>
            </a:r>
            <a:r>
              <a:rPr lang="en-US" dirty="0">
                <a:solidFill>
                  <a:schemeClr val="accent6"/>
                </a:solidFill>
              </a:rPr>
              <a:t>Google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fr-FR" dirty="0">
                <a:solidFill>
                  <a:schemeClr val="accent6"/>
                </a:solidFill>
              </a:rPr>
              <a:t>Tesla </a:t>
            </a:r>
            <a:r>
              <a:rPr lang="fr-FR" dirty="0" smtClean="0">
                <a:solidFill>
                  <a:schemeClr val="accent6"/>
                </a:solidFill>
              </a:rPr>
              <a:t>T4  </a:t>
            </a:r>
            <a:r>
              <a:rPr lang="fr-FR" dirty="0" err="1">
                <a:solidFill>
                  <a:schemeClr val="accent6"/>
                </a:solidFill>
              </a:rPr>
              <a:t>Память</a:t>
            </a:r>
            <a:r>
              <a:rPr lang="fr-FR" dirty="0">
                <a:solidFill>
                  <a:schemeClr val="accent6"/>
                </a:solidFill>
              </a:rPr>
              <a:t>: 15360 MB</a:t>
            </a:r>
            <a:endParaRPr lang="ru-RU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2905"/>
              </p:ext>
            </p:extLst>
          </p:nvPr>
        </p:nvGraphicFramePr>
        <p:xfrm>
          <a:off x="535964" y="3830695"/>
          <a:ext cx="8488392" cy="1143000"/>
        </p:xfrm>
        <a:graphic>
          <a:graphicData uri="http://schemas.openxmlformats.org/drawingml/2006/table">
            <a:tbl>
              <a:tblPr firstRow="1" bandCol="1">
                <a:tableStyleId>{17292A2E-F333-43FB-9621-5CBBE7FDCDCB}</a:tableStyleId>
              </a:tblPr>
              <a:tblGrid>
                <a:gridCol w="2838089">
                  <a:extLst>
                    <a:ext uri="{9D8B030D-6E8A-4147-A177-3AD203B41FA5}">
                      <a16:colId xmlns:a16="http://schemas.microsoft.com/office/drawing/2014/main" val="172995456"/>
                    </a:ext>
                  </a:extLst>
                </a:gridCol>
                <a:gridCol w="996914">
                  <a:extLst>
                    <a:ext uri="{9D8B030D-6E8A-4147-A177-3AD203B41FA5}">
                      <a16:colId xmlns:a16="http://schemas.microsoft.com/office/drawing/2014/main" val="2787939035"/>
                    </a:ext>
                  </a:extLst>
                </a:gridCol>
                <a:gridCol w="913548">
                  <a:extLst>
                    <a:ext uri="{9D8B030D-6E8A-4147-A177-3AD203B41FA5}">
                      <a16:colId xmlns:a16="http://schemas.microsoft.com/office/drawing/2014/main" val="2552995548"/>
                    </a:ext>
                  </a:extLst>
                </a:gridCol>
                <a:gridCol w="1555889">
                  <a:extLst>
                    <a:ext uri="{9D8B030D-6E8A-4147-A177-3AD203B41FA5}">
                      <a16:colId xmlns:a16="http://schemas.microsoft.com/office/drawing/2014/main" val="775692441"/>
                    </a:ext>
                  </a:extLst>
                </a:gridCol>
                <a:gridCol w="913548">
                  <a:extLst>
                    <a:ext uri="{9D8B030D-6E8A-4147-A177-3AD203B41FA5}">
                      <a16:colId xmlns:a16="http://schemas.microsoft.com/office/drawing/2014/main" val="1628389924"/>
                    </a:ext>
                  </a:extLst>
                </a:gridCol>
                <a:gridCol w="1270404">
                  <a:extLst>
                    <a:ext uri="{9D8B030D-6E8A-4147-A177-3AD203B41FA5}">
                      <a16:colId xmlns:a16="http://schemas.microsoft.com/office/drawing/2014/main" val="2882914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Параметр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CPU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5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737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Формат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PyTorch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ONNX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web-</a:t>
                      </a:r>
                      <a:r>
                        <a:rPr lang="ru-RU" sz="1100" u="none" strike="noStrike" dirty="0">
                          <a:effectLst/>
                        </a:rPr>
                        <a:t>сервис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60076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Время обработки 1 </a:t>
                      </a:r>
                      <a:r>
                        <a:rPr lang="ru-RU" sz="1100" u="none" strike="noStrike" dirty="0" err="1" smtClean="0">
                          <a:effectLst/>
                        </a:rPr>
                        <a:t>снимка,с</a:t>
                      </a:r>
                      <a:r>
                        <a:rPr lang="ru-RU" sz="1100" u="none" strike="noStrike" dirty="0" smtClean="0">
                          <a:effectLst/>
                        </a:rPr>
                        <a:t> секунд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-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1,43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1817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GFLOPs 1 </a:t>
                      </a:r>
                      <a:r>
                        <a:rPr lang="ru-RU" sz="1100" u="none" strike="noStrike" dirty="0">
                          <a:effectLst/>
                        </a:rPr>
                        <a:t>снимка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370445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946543"/>
              </p:ext>
            </p:extLst>
          </p:nvPr>
        </p:nvGraphicFramePr>
        <p:xfrm>
          <a:off x="6090249" y="1598407"/>
          <a:ext cx="4693269" cy="57150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4286632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06637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mAP50-95</a:t>
                      </a:r>
                      <a:endParaRPr lang="en-US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u="none" strike="noStrike" kern="1200">
                          <a:effectLst/>
                        </a:rPr>
                        <a:t>0,7</a:t>
                      </a:r>
                      <a:endParaRPr lang="ru-RU" sz="1100" b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F1-score</a:t>
                      </a:r>
                      <a:endParaRPr lang="en-US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u="none" strike="noStrike" kern="1200">
                          <a:effectLst/>
                        </a:rPr>
                        <a:t>0,83</a:t>
                      </a:r>
                      <a:endParaRPr lang="ru-RU" sz="1100" b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u="none" strike="noStrike" kern="1200" dirty="0">
                          <a:effectLst/>
                        </a:rPr>
                        <a:t>% распознавания на 100 снимках</a:t>
                      </a:r>
                      <a:endParaRPr lang="ru-RU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1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  <a:endParaRPr lang="ru-RU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17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92638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7_шэрница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4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31716" y="1280286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grpFill/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59057" y="3024213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720" y="1303899"/>
            <a:ext cx="5250787" cy="349387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grpFill/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27629" y="3038722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272" y="5011252"/>
            <a:ext cx="5235148" cy="1423277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Клиент (</a:t>
            </a:r>
            <a:r>
              <a:rPr lang="ru-RU" b="1" dirty="0" err="1"/>
              <a:t>Photo</a:t>
            </a:r>
            <a:r>
              <a:rPr lang="ru-RU" b="1" dirty="0"/>
              <a:t> </a:t>
            </a:r>
            <a:r>
              <a:rPr lang="ru-RU" b="1" dirty="0" err="1"/>
              <a:t>Server</a:t>
            </a:r>
            <a:r>
              <a:rPr lang="ru-RU" b="1" dirty="0"/>
              <a:t>)</a:t>
            </a:r>
            <a:r>
              <a:rPr lang="ru-RU" dirty="0"/>
              <a:t>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/>
              <a:t>распознавания, и </a:t>
            </a:r>
            <a:r>
              <a:rPr lang="ru-RU" dirty="0"/>
              <a:t>отправки </a:t>
            </a:r>
            <a:r>
              <a:rPr lang="ru-RU" dirty="0" smtClean="0"/>
              <a:t>изображений. </a:t>
            </a:r>
            <a:r>
              <a:rPr lang="ru-RU" dirty="0"/>
              <a:t>Он автоматически получает </a:t>
            </a:r>
            <a:r>
              <a:rPr lang="ru-RU" dirty="0" err="1"/>
              <a:t>токены</a:t>
            </a:r>
            <a:r>
              <a:rPr lang="ru-RU" dirty="0"/>
              <a:t> доступа, кодирует данные </a:t>
            </a:r>
            <a:r>
              <a:rPr lang="ru-RU" dirty="0" smtClean="0"/>
              <a:t>и </a:t>
            </a:r>
            <a:r>
              <a:rPr lang="ru-RU" dirty="0"/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2638" y="4990979"/>
            <a:ext cx="5249098" cy="1443550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Сервер (</a:t>
            </a:r>
            <a:r>
              <a:rPr lang="ru-RU" b="1" dirty="0" err="1"/>
              <a:t>AeroToolKit</a:t>
            </a:r>
            <a:r>
              <a:rPr lang="ru-RU" b="1" dirty="0"/>
              <a:t> </a:t>
            </a:r>
            <a:r>
              <a:rPr lang="ru-RU" b="1" dirty="0" err="1"/>
              <a:t>Backend</a:t>
            </a:r>
            <a:r>
              <a:rPr lang="ru-RU" b="1" dirty="0"/>
              <a:t>)</a:t>
            </a:r>
            <a:r>
              <a:rPr lang="ru-RU" dirty="0"/>
              <a:t> выполняет ключевую обработку данных: принимает изображения от клиента, распознает </a:t>
            </a:r>
            <a:r>
              <a:rPr lang="ru-RU" dirty="0" smtClean="0"/>
              <a:t>инструменты, сохраняет </a:t>
            </a:r>
            <a:r>
              <a:rPr lang="ru-RU" dirty="0"/>
              <a:t>результаты в базу данных </a:t>
            </a:r>
            <a:r>
              <a:rPr lang="ru-RU" dirty="0" err="1" smtClean="0"/>
              <a:t>PostgreSQL</a:t>
            </a:r>
            <a:r>
              <a:rPr lang="ru-RU" dirty="0" smtClean="0"/>
              <a:t>. Также обеспечивает </a:t>
            </a:r>
            <a:r>
              <a:rPr lang="ru-RU" dirty="0"/>
              <a:t>веб-интерфейс для просмотра результатов. Через асинхронные задачи (</a:t>
            </a:r>
            <a:r>
              <a:rPr lang="ru-RU" dirty="0" err="1"/>
              <a:t>Celery</a:t>
            </a:r>
            <a:r>
              <a:rPr lang="ru-RU" dirty="0"/>
              <a:t> + </a:t>
            </a:r>
            <a:r>
              <a:rPr lang="ru-RU" dirty="0" err="1"/>
              <a:t>Redis</a:t>
            </a:r>
            <a:r>
              <a:rPr lang="ru-RU" dirty="0"/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55" name="Рисунок 54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4" name="Заголовок 63"/>
          <p:cNvSpPr>
            <a:spLocks noGrp="1"/>
          </p:cNvSpPr>
          <p:nvPr>
            <p:ph type="title"/>
          </p:nvPr>
        </p:nvSpPr>
        <p:spPr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Взаимодействие с системой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r>
                <a:rPr lang="en-US" dirty="0">
                  <a:solidFill>
                    <a:srgbClr val="E4EAE9"/>
                  </a:solidFill>
                </a:rPr>
                <a:t/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трансформации 2025.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/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pic>
        <p:nvPicPr>
          <p:cNvPr id="57" name="Рисунок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289" y="1371068"/>
            <a:ext cx="3408814" cy="50297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Архитектура решения построена по модульному принципу с четким разделением ответственности. Система реализует пятифазный </a:t>
            </a:r>
            <a:r>
              <a:rPr lang="ru-RU" dirty="0" err="1"/>
              <a:t>пайплайн</a:t>
            </a:r>
            <a:r>
              <a:rPr lang="ru-RU" dirty="0"/>
              <a:t> обработки данных: аутентификация пользователя, загрузка и </a:t>
            </a:r>
            <a:r>
              <a:rPr lang="ru-RU" dirty="0" err="1"/>
              <a:t>валидация</a:t>
            </a:r>
            <a:r>
              <a:rPr lang="ru-RU" dirty="0"/>
              <a:t> фотографий, асинхронная обработка через </a:t>
            </a:r>
            <a:r>
              <a:rPr lang="ru-RU" dirty="0" err="1"/>
              <a:t>Celery</a:t>
            </a:r>
            <a:r>
              <a:rPr lang="ru-RU" dirty="0"/>
              <a:t>, </a:t>
            </a:r>
            <a:r>
              <a:rPr lang="ru-RU" dirty="0" err="1"/>
              <a:t>детекция</a:t>
            </a:r>
            <a:r>
              <a:rPr lang="ru-RU" dirty="0"/>
              <a:t> инструментов моделью YOLO и финальное сохранение результатов в </a:t>
            </a:r>
            <a:r>
              <a:rPr lang="ru-RU" dirty="0" err="1"/>
              <a:t>PostgreSQL</a:t>
            </a:r>
            <a:r>
              <a:rPr lang="ru-RU" dirty="0"/>
              <a:t>. Ключевые компоненты — </a:t>
            </a:r>
            <a:r>
              <a:rPr lang="ru-RU" dirty="0" err="1"/>
              <a:t>Photo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для взаимодействия с пользователем и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Service</a:t>
            </a:r>
            <a:r>
              <a:rPr lang="ru-RU" dirty="0"/>
              <a:t> для бизнес-логики — взаимодействуют через </a:t>
            </a:r>
            <a:r>
              <a:rPr lang="ru-RU" dirty="0" smtClean="0"/>
              <a:t>API</a:t>
            </a:r>
            <a:r>
              <a:rPr lang="ru-RU" dirty="0"/>
              <a:t>, что обеспечивает безопасность и масштабируемость.</a:t>
            </a:r>
          </a:p>
        </p:txBody>
      </p:sp>
    </p:spTree>
    <p:extLst>
      <p:ext uri="{BB962C8B-B14F-4D97-AF65-F5344CB8AC3E}">
        <p14:creationId xmlns:p14="http://schemas.microsoft.com/office/powerpoint/2010/main" val="27489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21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Задачи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2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Блок-схема</a:t>
            </a:r>
          </a:p>
        </p:txBody>
      </p:sp>
    </p:spTree>
    <p:extLst>
      <p:ext uri="{BB962C8B-B14F-4D97-AF65-F5344CB8AC3E}">
        <p14:creationId xmlns:p14="http://schemas.microsoft.com/office/powerpoint/2010/main" val="37882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73543" y="1790324"/>
            <a:ext cx="6521519" cy="15363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ru-RU" sz="1400" dirty="0"/>
              <a:t>Мы выбрали простую, но эффективную модель, избегая избыточной сложности архитектуры для максимального быстродействия. Ключевой элемент методологии — итеративное улучшение через анализ ошибок: проблемные случаи анализируются, их аналоги добавляются в обучение, а исходные примеры остаются в тестовой выборке для контроля качества. Веб-интерфейс спроектирован с балансом между производительностью и требованиями к железу.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 txBox="1">
            <a:spLocks/>
          </p:cNvSpPr>
          <p:nvPr/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mtClean="0"/>
              <a:t>КОМАНДА «САМОДЕЛЬНОЕ </a:t>
            </a:r>
            <a:r>
              <a:rPr lang="en-US" smtClean="0"/>
              <a:t>IT</a:t>
            </a:r>
            <a:r>
              <a:rPr lang="ru-RU" smtClean="0"/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52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23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4098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ltralytics | MWC Barcelo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94" y="554768"/>
            <a:ext cx="2174436" cy="21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76" y="1054360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с двумя учесеченными противолежащими углами 23">
            <a:extLst>
              <a:ext uri="{FF2B5EF4-FFF2-40B4-BE49-F238E27FC236}">
                <a16:creationId xmlns:a16="http://schemas.microsoft.com/office/drawing/2014/main" id="{6B3F7FBC-6355-64D7-F8D4-322DA366C950}"/>
              </a:ext>
            </a:extLst>
          </p:cNvPr>
          <p:cNvSpPr/>
          <p:nvPr/>
        </p:nvSpPr>
        <p:spPr>
          <a:xfrm>
            <a:off x="302876" y="3139512"/>
            <a:ext cx="6312527" cy="2542832"/>
          </a:xfrm>
          <a:prstGeom prst="snip2DiagRect">
            <a:avLst>
              <a:gd name="adj1" fmla="val 0"/>
              <a:gd name="adj2" fmla="val 2160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24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1524156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1980015"/>
            <a:ext cx="4790314" cy="1015291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2480" y="3816435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02752" y="4369568"/>
            <a:ext cx="3874105" cy="154604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2480" y="2705767"/>
            <a:ext cx="4790314" cy="161535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2480" y="3149845"/>
            <a:ext cx="4790314" cy="101529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83" y="3378829"/>
            <a:ext cx="2752265" cy="2064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648738" y="3318807"/>
            <a:ext cx="2614128" cy="2071396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7" y="2718936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29187" y="2722664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</p:spTree>
    <p:extLst>
      <p:ext uri="{BB962C8B-B14F-4D97-AF65-F5344CB8AC3E}">
        <p14:creationId xmlns:p14="http://schemas.microsoft.com/office/powerpoint/2010/main" val="6848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25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Подбор архитектуры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30121"/>
              </p:ext>
            </p:extLst>
          </p:nvPr>
        </p:nvGraphicFramePr>
        <p:xfrm>
          <a:off x="2538437" y="2330770"/>
          <a:ext cx="7175241" cy="3470406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689460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795041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954049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1828593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874544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033554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Эпохи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Размер фото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 err="1">
                          <a:effectLst/>
                        </a:rPr>
                        <a:t>Предподготовка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F1-score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mAP50-95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Случайное разбитие на train и test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1280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В test отобраны наиболее сложные фото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small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640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640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 </a:t>
                      </a:r>
                      <a:r>
                        <a:rPr lang="ru-RU" sz="1200" u="none" strike="noStrike" dirty="0" err="1">
                          <a:effectLst/>
                        </a:rPr>
                        <a:t>test</a:t>
                      </a:r>
                      <a:r>
                        <a:rPr lang="ru-RU" sz="1200" u="none" strike="noStrike" dirty="0">
                          <a:effectLst/>
                        </a:rPr>
                        <a:t> отобраны наиболее сложные фото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4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YOLOv8 large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В test отобраны наиболее сложные фото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0,59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Доп. аугментации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0,73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</a:tbl>
          </a:graphicData>
        </a:graphic>
      </p:graphicFrame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3733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26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8169687" cy="1029260"/>
            <a:chOff x="1770059" y="1241688"/>
            <a:chExt cx="8169687" cy="1328511"/>
          </a:xfrm>
        </p:grpSpPr>
        <p:sp>
          <p:nvSpPr>
            <p:cNvPr id="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835022" y="821346"/>
            <a:ext cx="8169687" cy="1029260"/>
            <a:chOff x="1770059" y="1241688"/>
            <a:chExt cx="8169687" cy="1328511"/>
          </a:xfrm>
        </p:grpSpPr>
        <p:sp>
          <p:nvSpPr>
            <p:cNvPr id="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528" y="1874588"/>
            <a:ext cx="2110871" cy="3668962"/>
          </a:xfrm>
        </p:spPr>
        <p:txBody>
          <a:bodyPr>
            <a:noAutofit/>
          </a:bodyPr>
          <a:lstStyle/>
          <a:p>
            <a:pPr marL="0" indent="0" fontAlgn="b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YOLOv8 </a:t>
            </a:r>
            <a:r>
              <a:rPr lang="en-US" b="1" dirty="0" smtClean="0">
                <a:solidFill>
                  <a:schemeClr val="accent6"/>
                </a:solidFill>
              </a:rPr>
              <a:t>medium</a:t>
            </a: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25 </a:t>
            </a:r>
            <a:r>
              <a:rPr lang="ru-RU" dirty="0" smtClean="0">
                <a:solidFill>
                  <a:schemeClr val="accent6"/>
                </a:solidFill>
              </a:rPr>
              <a:t>млн. параметров</a:t>
            </a:r>
            <a:endParaRPr lang="en-US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6"/>
                </a:solidFill>
              </a:rPr>
              <a:t>ONNX-</a:t>
            </a:r>
            <a:r>
              <a:rPr lang="ru-RU" dirty="0" smtClean="0">
                <a:solidFill>
                  <a:schemeClr val="accent6"/>
                </a:solidFill>
              </a:rPr>
              <a:t>стандарт для ускорения и оптимизации </a:t>
            </a:r>
            <a:r>
              <a:rPr lang="ru-RU" dirty="0" err="1" smtClean="0">
                <a:solidFill>
                  <a:schemeClr val="accent6"/>
                </a:solidFill>
              </a:rPr>
              <a:t>инференса</a:t>
            </a:r>
            <a:endParaRPr lang="ru-RU" dirty="0" smtClean="0">
              <a:solidFill>
                <a:schemeClr val="accent6"/>
              </a:solidFill>
            </a:endParaRPr>
          </a:p>
          <a:p>
            <a:pPr marL="0" indent="0" fontAlgn="b">
              <a:lnSpc>
                <a:spcPct val="150000"/>
              </a:lnSpc>
              <a:buNone/>
            </a:pPr>
            <a:r>
              <a:rPr lang="en-US" dirty="0">
                <a:solidFill>
                  <a:schemeClr val="accent6"/>
                </a:solidFill>
              </a:rPr>
              <a:t>Non Maximum Suppression</a:t>
            </a:r>
          </a:p>
          <a:p>
            <a:pPr fontAlgn="b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4" y="198133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34583" y="236680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5" y="27522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413744" y="410409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3462" y="5901041"/>
            <a:ext cx="4071060" cy="3625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 smtClean="0">
                <a:solidFill>
                  <a:schemeClr val="accent6"/>
                </a:solidFill>
              </a:rPr>
              <a:t>CPU – </a:t>
            </a:r>
            <a:r>
              <a:rPr lang="ru-RU" dirty="0" smtClean="0">
                <a:solidFill>
                  <a:schemeClr val="accent6"/>
                </a:solidFill>
              </a:rPr>
              <a:t>в среде </a:t>
            </a:r>
            <a:r>
              <a:rPr lang="en-US" dirty="0" smtClean="0">
                <a:solidFill>
                  <a:schemeClr val="accent6"/>
                </a:solidFill>
              </a:rPr>
              <a:t>Google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i="1" dirty="0" smtClean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*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 smtClean="0">
                <a:solidFill>
                  <a:schemeClr val="accent6"/>
                </a:solidFill>
              </a:rPr>
              <a:t>PU </a:t>
            </a:r>
            <a:r>
              <a:rPr lang="en-US" dirty="0">
                <a:solidFill>
                  <a:schemeClr val="accent6"/>
                </a:solidFill>
              </a:rPr>
              <a:t>– </a:t>
            </a:r>
            <a:r>
              <a:rPr lang="ru-RU" dirty="0">
                <a:solidFill>
                  <a:schemeClr val="accent6"/>
                </a:solidFill>
              </a:rPr>
              <a:t>в среде </a:t>
            </a:r>
            <a:r>
              <a:rPr lang="en-US" dirty="0">
                <a:solidFill>
                  <a:schemeClr val="accent6"/>
                </a:solidFill>
              </a:rPr>
              <a:t>Google </a:t>
            </a:r>
            <a:r>
              <a:rPr lang="en-US" dirty="0" err="1">
                <a:solidFill>
                  <a:schemeClr val="accent6"/>
                </a:solidFill>
              </a:rPr>
              <a:t>Colab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ru-RU" i="1" dirty="0">
                <a:solidFill>
                  <a:schemeClr val="accent6"/>
                </a:solidFill>
              </a:rPr>
              <a:t>характеристики</a:t>
            </a:r>
          </a:p>
          <a:p>
            <a:pPr marL="0" indent="0">
              <a:buNone/>
            </a:pPr>
            <a:endParaRPr lang="ru-RU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14663"/>
              </p:ext>
            </p:extLst>
          </p:nvPr>
        </p:nvGraphicFramePr>
        <p:xfrm>
          <a:off x="6627987" y="1561204"/>
          <a:ext cx="1903784" cy="1261303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363488">
                  <a:extLst>
                    <a:ext uri="{9D8B030D-6E8A-4147-A177-3AD203B41FA5}">
                      <a16:colId xmlns:a16="http://schemas.microsoft.com/office/drawing/2014/main" val="3579806243"/>
                    </a:ext>
                  </a:extLst>
                </a:gridCol>
                <a:gridCol w="540296">
                  <a:extLst>
                    <a:ext uri="{9D8B030D-6E8A-4147-A177-3AD203B41FA5}">
                      <a16:colId xmlns:a16="http://schemas.microsoft.com/office/drawing/2014/main" val="645702848"/>
                    </a:ext>
                  </a:extLst>
                </a:gridCol>
              </a:tblGrid>
              <a:tr h="236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mAP50-95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04972"/>
                  </a:ext>
                </a:extLst>
              </a:tr>
              <a:tr h="386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F1-score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4973"/>
                  </a:ext>
                </a:extLst>
              </a:tr>
              <a:tr h="637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% распознавания на 100 снимках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71100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88527"/>
              </p:ext>
            </p:extLst>
          </p:nvPr>
        </p:nvGraphicFramePr>
        <p:xfrm>
          <a:off x="5057775" y="3219995"/>
          <a:ext cx="5676900" cy="2213610"/>
        </p:xfrm>
        <a:graphic>
          <a:graphicData uri="http://schemas.openxmlformats.org/drawingml/2006/table">
            <a:tbl>
              <a:tblPr firstRow="1" bandCol="1">
                <a:tableStyleId>{17292A2E-F333-43FB-9621-5CBBE7FDCDCB}</a:tableStyleId>
              </a:tblPr>
              <a:tblGrid>
                <a:gridCol w="1323761">
                  <a:extLst>
                    <a:ext uri="{9D8B030D-6E8A-4147-A177-3AD203B41FA5}">
                      <a16:colId xmlns:a16="http://schemas.microsoft.com/office/drawing/2014/main" val="172995456"/>
                    </a:ext>
                  </a:extLst>
                </a:gridCol>
                <a:gridCol w="1241026">
                  <a:extLst>
                    <a:ext uri="{9D8B030D-6E8A-4147-A177-3AD203B41FA5}">
                      <a16:colId xmlns:a16="http://schemas.microsoft.com/office/drawing/2014/main" val="2787939035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2552995548"/>
                    </a:ext>
                  </a:extLst>
                </a:gridCol>
                <a:gridCol w="1040553">
                  <a:extLst>
                    <a:ext uri="{9D8B030D-6E8A-4147-A177-3AD203B41FA5}">
                      <a16:colId xmlns:a16="http://schemas.microsoft.com/office/drawing/2014/main" val="775692441"/>
                    </a:ext>
                  </a:extLst>
                </a:gridCol>
                <a:gridCol w="610967">
                  <a:extLst>
                    <a:ext uri="{9D8B030D-6E8A-4147-A177-3AD203B41FA5}">
                      <a16:colId xmlns:a16="http://schemas.microsoft.com/office/drawing/2014/main" val="1628389924"/>
                    </a:ext>
                  </a:extLst>
                </a:gridCol>
                <a:gridCol w="849626">
                  <a:extLst>
                    <a:ext uri="{9D8B030D-6E8A-4147-A177-3AD203B41FA5}">
                      <a16:colId xmlns:a16="http://schemas.microsoft.com/office/drawing/2014/main" val="2882914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Параметр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5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737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Формат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PyTorch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web-</a:t>
                      </a:r>
                      <a:r>
                        <a:rPr lang="ru-RU" sz="1100" u="none" strike="noStrike">
                          <a:effectLst/>
                        </a:rPr>
                        <a:t>сервис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60076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 снимка,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18175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Время обработки 100 снимков, ед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3667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 </a:t>
                      </a:r>
                      <a:r>
                        <a:rPr lang="ru-RU" sz="1100" u="none" strike="noStrike">
                          <a:effectLst/>
                        </a:rPr>
                        <a:t>снимка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370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GFLOPs 100 </a:t>
                      </a:r>
                      <a:r>
                        <a:rPr lang="ru-RU" sz="1100" u="none" strike="noStrike">
                          <a:effectLst/>
                        </a:rPr>
                        <a:t>снимков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8224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Потребление памяти, МБ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12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8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27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</a:t>
            </a:r>
            <a:r>
              <a:rPr lang="ru-RU" dirty="0">
                <a:solidFill>
                  <a:schemeClr val="accent6"/>
                </a:solidFill>
              </a:rPr>
              <a:t>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03207" y="1874588"/>
            <a:ext cx="68103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CCCCC"/>
                </a:solidFill>
                <a:latin typeface="Consolas" panose="020B0609020204030204" pitchFamily="49" charset="0"/>
              </a:rPr>
              <a:t>МЕТРИКИ ПО КЛАССАМ: Класс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Precision Recall F1-score -------------------------------------------------- 1_screwdriver_minus 0.6544 0.3667 0.4700 2_screwdriver_plus 0.4963 0.5333 0.5142 3_screwdriver_torq 1.0000 0.7655 0.8672 4_brace 0.9516 0.9000 0.9251 5_locking_pliers 0.7530 0.8130 0.7818 6_pliers 0.6866 0.7333 0.7092 7_adjustable_pliers 0.9060 0.9000 0.9030 8_adjustable_wrench 0.8563 0.4828 0.6174 9_can_opener 0.9165 0.7586 0.8301 10_open_end_wrench 0.9514 0.6313 0.7590 11_sidecutter 0.8962 0.8639 0.8798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77172" y="821346"/>
            <a:ext cx="8169687" cy="1029260"/>
            <a:chOff x="1770059" y="1241688"/>
            <a:chExt cx="8169687" cy="1328511"/>
          </a:xfrm>
        </p:grpSpPr>
        <p:sp>
          <p:nvSpPr>
            <p:cNvPr id="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Результативность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05580" y="1166601"/>
            <a:ext cx="4003103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Заменить на актуальное!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8" y="1874588"/>
            <a:ext cx="4980849" cy="3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2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29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66056" y="2718936"/>
            <a:ext cx="1885053" cy="60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Настраиваемые параметры в </a:t>
            </a:r>
            <a:r>
              <a:rPr lang="en-US" dirty="0" smtClean="0">
                <a:solidFill>
                  <a:schemeClr val="accent6"/>
                </a:solidFill>
              </a:rPr>
              <a:t>UI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068867"/>
              <a:ext cx="4442426" cy="3641472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6354700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10151" y="2304061"/>
              <a:ext cx="41367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Слайды про задачу и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16366" y="3051670"/>
              <a:ext cx="4230518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ФИО и контактные данные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суть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план по дальнейшему развитию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сложности и вызовы во время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решения задачи</a:t>
              </a: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2036" y="2879856"/>
              <a:ext cx="3583846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2" y="2068867"/>
              <a:ext cx="2870923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Рекомендуемая структура презентации приведена на следующем слайде.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Но пункты на слайдах 7-10 необходимо обязательно отразить в презентации.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5ECFF6-615D-C6F9-22A1-B958FE8BB609}"/>
              </a:ext>
            </a:extLst>
          </p:cNvPr>
          <p:cNvSpPr txBox="1">
            <a:spLocks/>
          </p:cNvSpPr>
          <p:nvPr/>
        </p:nvSpPr>
        <p:spPr>
          <a:xfrm>
            <a:off x="65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5A1E8FD-40E0-73C6-F748-E34442B45BE3}"/>
              </a:ext>
            </a:extLst>
          </p:cNvPr>
          <p:cNvSpPr txBox="1">
            <a:spLocks/>
          </p:cNvSpPr>
          <p:nvPr/>
        </p:nvSpPr>
        <p:spPr>
          <a:xfrm>
            <a:off x="446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30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01</a:t>
            </a:r>
            <a:endParaRPr lang="ru-RU" sz="2000" b="1" dirty="0">
              <a:solidFill>
                <a:srgbClr val="F92571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544" y="1790325"/>
            <a:ext cx="6300072" cy="6169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Высокая скорость обработки </a:t>
            </a:r>
            <a:r>
              <a:rPr lang="ru-RU" dirty="0" smtClean="0">
                <a:solidFill>
                  <a:schemeClr val="accent6"/>
                </a:solidFill>
              </a:rPr>
              <a:t>изображений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практически онлайн</a:t>
            </a:r>
            <a:endParaRPr lang="ru-RU" dirty="0">
              <a:solidFill>
                <a:schemeClr val="accent6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36949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02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4185" y="2917236"/>
            <a:ext cx="3866856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Не требуется </a:t>
            </a:r>
            <a:r>
              <a:rPr lang="en-US" dirty="0" smtClean="0">
                <a:solidFill>
                  <a:schemeClr val="accent6"/>
                </a:solidFill>
              </a:rPr>
              <a:t>GPU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380317"/>
            <a:ext cx="3866856" cy="403756"/>
          </a:xfrm>
          <a:prstGeom prst="rect">
            <a:avLst/>
          </a:prstGeom>
        </p:spPr>
        <p:txBody>
          <a:bodyPr/>
          <a:lstStyle/>
          <a:p>
            <a:r>
              <a:rPr lang="ru-RU" sz="2000" b="1" dirty="0" smtClean="0">
                <a:solidFill>
                  <a:srgbClr val="F92571"/>
                </a:solidFill>
              </a:rPr>
              <a:t>0</a:t>
            </a:r>
            <a:r>
              <a:rPr lang="en-US" sz="2000" b="1" dirty="0" smtClean="0">
                <a:solidFill>
                  <a:srgbClr val="F92571"/>
                </a:solidFill>
              </a:rPr>
              <a:t>3</a:t>
            </a:r>
            <a:endParaRPr lang="ru-RU" b="1" dirty="0">
              <a:solidFill>
                <a:srgbClr val="F9257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6620" y="3928056"/>
            <a:ext cx="6020080" cy="6720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Опциональный режим кодирования снимков для передачи по </a:t>
            </a:r>
            <a:r>
              <a:rPr lang="en-US" dirty="0" smtClean="0">
                <a:solidFill>
                  <a:schemeClr val="accent6"/>
                </a:solidFill>
              </a:rPr>
              <a:t>API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31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32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err="1" smtClean="0"/>
              <a:t>Асинхроность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Интеграции с системами АФЛТ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Отдельная модель для </a:t>
            </a:r>
            <a:r>
              <a:rPr lang="ru-RU" dirty="0" err="1" smtClean="0"/>
              <a:t>детекции</a:t>
            </a:r>
            <a:r>
              <a:rPr lang="ru-RU" dirty="0" smtClean="0"/>
              <a:t> отверток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5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46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47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8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49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0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52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53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54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38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7720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71D12-3714-B06A-0577-F3D4102D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A7707698-FDC7-B679-20A3-11F099337D42}"/>
              </a:ext>
            </a:extLst>
          </p:cNvPr>
          <p:cNvSpPr/>
          <p:nvPr/>
        </p:nvSpPr>
        <p:spPr>
          <a:xfrm>
            <a:off x="18195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Прямоугольник с двумя учесеченными противолежащими углами 75">
            <a:extLst>
              <a:ext uri="{FF2B5EF4-FFF2-40B4-BE49-F238E27FC236}">
                <a16:creationId xmlns:a16="http://schemas.microsoft.com/office/drawing/2014/main" id="{8BB7082F-5962-9329-B5F3-27788D282D5D}"/>
              </a:ext>
            </a:extLst>
          </p:cNvPr>
          <p:cNvSpPr/>
          <p:nvPr/>
        </p:nvSpPr>
        <p:spPr>
          <a:xfrm>
            <a:off x="44103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Прямоугольник с двумя учесеченными противолежащими углами 76">
            <a:extLst>
              <a:ext uri="{FF2B5EF4-FFF2-40B4-BE49-F238E27FC236}">
                <a16:creationId xmlns:a16="http://schemas.microsoft.com/office/drawing/2014/main" id="{8D850483-CE07-4EB1-EA7B-6D4D5B35137D}"/>
              </a:ext>
            </a:extLst>
          </p:cNvPr>
          <p:cNvSpPr/>
          <p:nvPr/>
        </p:nvSpPr>
        <p:spPr>
          <a:xfrm>
            <a:off x="70011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с двумя учесеченными противолежащими углами 77">
            <a:extLst>
              <a:ext uri="{FF2B5EF4-FFF2-40B4-BE49-F238E27FC236}">
                <a16:creationId xmlns:a16="http://schemas.microsoft.com/office/drawing/2014/main" id="{7BE8F7E4-143D-9A9C-FD65-15575E6A6555}"/>
              </a:ext>
            </a:extLst>
          </p:cNvPr>
          <p:cNvSpPr/>
          <p:nvPr/>
        </p:nvSpPr>
        <p:spPr>
          <a:xfrm>
            <a:off x="18195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5FB24D59-AB0E-F5B3-7E02-5455F268D099}"/>
              </a:ext>
            </a:extLst>
          </p:cNvPr>
          <p:cNvSpPr/>
          <p:nvPr/>
        </p:nvSpPr>
        <p:spPr>
          <a:xfrm>
            <a:off x="44103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с двумя учесеченными противолежащими углами 79">
            <a:extLst>
              <a:ext uri="{FF2B5EF4-FFF2-40B4-BE49-F238E27FC236}">
                <a16:creationId xmlns:a16="http://schemas.microsoft.com/office/drawing/2014/main" id="{906E7619-82B5-DE43-1336-61110BDEC38B}"/>
              </a:ext>
            </a:extLst>
          </p:cNvPr>
          <p:cNvSpPr/>
          <p:nvPr/>
        </p:nvSpPr>
        <p:spPr>
          <a:xfrm>
            <a:off x="70011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876B67-14B1-4E84-3099-066486C6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D7923-B720-2CD3-0CCA-9A8685C3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458" y="450708"/>
            <a:ext cx="11244772" cy="376138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РЕКОМЕНДУЕМАЯ СТРУКТУРА ПРЕЗЕНТАЦИИ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ADEEF28E-2EFD-2887-33BC-A51A865CDD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23126" y="2612826"/>
            <a:ext cx="1817355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Подробное описание решения</a:t>
            </a:r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6F65EAF-71EA-EB12-2CA8-42F074D6F3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5444" y="2612826"/>
            <a:ext cx="1850919" cy="77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Маркетинговая часть решения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559C91FD-3F61-16BE-39A8-1F84603E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87763" y="2612826"/>
            <a:ext cx="1830508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Бизнесовая составляющая решения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5F79D2-ED3E-5274-C2DB-D14A1FD9A5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23127" y="4720074"/>
            <a:ext cx="1817354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Техническая проработка решения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6E9FB7CA-5AB2-E9B1-1BFB-3C9FB4EF32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72652" y="4720074"/>
            <a:ext cx="1883712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Уникальность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4F9779D-B29D-261F-FDA2-1B975BA3863C}"/>
              </a:ext>
            </a:extLst>
          </p:cNvPr>
          <p:cNvGrpSpPr/>
          <p:nvPr/>
        </p:nvGrpSpPr>
        <p:grpSpPr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1E681A1-CAF1-CEE1-5557-81353623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52A1760-7C1C-6696-9FB3-39E81349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8" name="Текст 66">
            <a:extLst>
              <a:ext uri="{FF2B5EF4-FFF2-40B4-BE49-F238E27FC236}">
                <a16:creationId xmlns:a16="http://schemas.microsoft.com/office/drawing/2014/main" id="{D7322734-CD2C-FFD1-5414-A04B3FFA0E9E}"/>
              </a:ext>
            </a:extLst>
          </p:cNvPr>
          <p:cNvSpPr txBox="1">
            <a:spLocks/>
          </p:cNvSpPr>
          <p:nvPr/>
        </p:nvSpPr>
        <p:spPr>
          <a:xfrm>
            <a:off x="7153797" y="4720074"/>
            <a:ext cx="1864473" cy="800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Планы </a:t>
            </a:r>
            <a:br>
              <a:rPr lang="ru-RU" sz="1600" dirty="0"/>
            </a:br>
            <a:r>
              <a:rPr lang="ru-RU" sz="1600" dirty="0"/>
              <a:t>по развитию решения</a:t>
            </a:r>
          </a:p>
        </p:txBody>
      </p:sp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FE4D3CAE-6C98-9A12-8DB3-C465255EB270}"/>
              </a:ext>
            </a:extLst>
          </p:cNvPr>
          <p:cNvSpPr txBox="1">
            <a:spLocks/>
          </p:cNvSpPr>
          <p:nvPr/>
        </p:nvSpPr>
        <p:spPr>
          <a:xfrm>
            <a:off x="2036981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01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8D591A99-FA62-E4B6-074B-DE7DFC2747DA}"/>
              </a:ext>
            </a:extLst>
          </p:cNvPr>
          <p:cNvSpPr txBox="1">
            <a:spLocks/>
          </p:cNvSpPr>
          <p:nvPr/>
        </p:nvSpPr>
        <p:spPr>
          <a:xfrm>
            <a:off x="4605444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02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8493554C-62E8-20EA-4083-B4BCDE05B4D9}"/>
              </a:ext>
            </a:extLst>
          </p:cNvPr>
          <p:cNvSpPr txBox="1">
            <a:spLocks/>
          </p:cNvSpPr>
          <p:nvPr/>
        </p:nvSpPr>
        <p:spPr>
          <a:xfrm>
            <a:off x="7212686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03</a:t>
            </a:r>
          </a:p>
        </p:txBody>
      </p:sp>
      <p:sp>
        <p:nvSpPr>
          <p:cNvPr id="72" name="Заголовок 1">
            <a:extLst>
              <a:ext uri="{FF2B5EF4-FFF2-40B4-BE49-F238E27FC236}">
                <a16:creationId xmlns:a16="http://schemas.microsoft.com/office/drawing/2014/main" id="{F9A8CFF1-8555-6D47-3883-A979EED95298}"/>
              </a:ext>
            </a:extLst>
          </p:cNvPr>
          <p:cNvSpPr txBox="1">
            <a:spLocks/>
          </p:cNvSpPr>
          <p:nvPr/>
        </p:nvSpPr>
        <p:spPr>
          <a:xfrm>
            <a:off x="2036981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04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8B14DCEC-C467-3FB8-B94E-B4598531C225}"/>
              </a:ext>
            </a:extLst>
          </p:cNvPr>
          <p:cNvSpPr txBox="1">
            <a:spLocks/>
          </p:cNvSpPr>
          <p:nvPr/>
        </p:nvSpPr>
        <p:spPr>
          <a:xfrm>
            <a:off x="4605444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05</a:t>
            </a:r>
          </a:p>
        </p:txBody>
      </p: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FEDC5416-04B2-9C00-62A0-708AA22886DF}"/>
              </a:ext>
            </a:extLst>
          </p:cNvPr>
          <p:cNvSpPr txBox="1">
            <a:spLocks/>
          </p:cNvSpPr>
          <p:nvPr/>
        </p:nvSpPr>
        <p:spPr>
          <a:xfrm>
            <a:off x="7212686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06</a:t>
            </a:r>
          </a:p>
        </p:txBody>
      </p:sp>
      <p:sp>
        <p:nvSpPr>
          <p:cNvPr id="4" name="Текст 62">
            <a:extLst>
              <a:ext uri="{FF2B5EF4-FFF2-40B4-BE49-F238E27FC236}">
                <a16:creationId xmlns:a16="http://schemas.microsoft.com/office/drawing/2014/main" id="{CB9AA357-72FF-E44D-217D-FF4B276EFA1B}"/>
              </a:ext>
            </a:extLst>
          </p:cNvPr>
          <p:cNvSpPr txBox="1">
            <a:spLocks/>
          </p:cNvSpPr>
          <p:nvPr/>
        </p:nvSpPr>
        <p:spPr>
          <a:xfrm>
            <a:off x="2119458" y="972532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600" dirty="0">
                <a:solidFill>
                  <a:schemeClr val="accent3"/>
                </a:solidFill>
                <a:latin typeface="+mj-lt"/>
              </a:rPr>
              <a:t>Для продуктовых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986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913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09836D-BEF3-6992-D9DB-4F5596CCCA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3" y="2268706"/>
            <a:ext cx="5036220" cy="32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2140781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2138006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/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FF0053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#FFD6E4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#8A83D1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>
                  <a:solidFill>
                    <a:schemeClr val="bg1"/>
                  </a:solidFill>
                </a:rPr>
                <a:t>FC3777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/>
                <a:t>310F53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1C1D22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Пользовательские 1">
    <a:dk1>
      <a:srgbClr val="000000"/>
    </a:dk1>
    <a:lt1>
      <a:srgbClr val="FFFFFF"/>
    </a:lt1>
    <a:dk2>
      <a:srgbClr val="1C1D22"/>
    </a:dk2>
    <a:lt2>
      <a:srgbClr val="E5E7E9"/>
    </a:lt2>
    <a:accent1>
      <a:srgbClr val="FF0053"/>
    </a:accent1>
    <a:accent2>
      <a:srgbClr val="FFD6E3"/>
    </a:accent2>
    <a:accent3>
      <a:srgbClr val="FC3777"/>
    </a:accent3>
    <a:accent4>
      <a:srgbClr val="8A83D1"/>
    </a:accent4>
    <a:accent5>
      <a:srgbClr val="8226E2"/>
    </a:accent5>
    <a:accent6>
      <a:srgbClr val="2D1451"/>
    </a:accent6>
    <a:hlink>
      <a:srgbClr val="FF0053"/>
    </a:hlink>
    <a:folHlink>
      <a:srgbClr val="5D2B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11041</TotalTime>
  <Words>1543</Words>
  <Application>Microsoft Office PowerPoint</Application>
  <PresentationFormat>Широкоэкранный</PresentationFormat>
  <Paragraphs>473</Paragraphs>
  <Slides>49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9" baseType="lpstr">
      <vt:lpstr>Amatic SC</vt:lpstr>
      <vt:lpstr>Arial</vt:lpstr>
      <vt:lpstr>Calibri</vt:lpstr>
      <vt:lpstr>Consolas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РЕКОМЕНДУЕМАЯ СТРУКТУРА ПРЕЗЕНТАЦИИ</vt:lpstr>
      <vt:lpstr>ОФОРМЛЕНИЕ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ОПИСАНИЕ РЕШЕНИЯ</vt:lpstr>
      <vt:lpstr>РЕЗУЛЬТАТЫ РЕШЕНИЯ</vt:lpstr>
      <vt:lpstr>РЕЗУЛЬТАТЫ РЕШЕНИЯ</vt:lpstr>
      <vt:lpstr>Презентация PowerPoint</vt:lpstr>
      <vt:lpstr>Взаимодействие с системой</vt:lpstr>
      <vt:lpstr>Архитектура решения</vt:lpstr>
      <vt:lpstr>ОПИСАНИЕ РЕШЕНИЯ</vt:lpstr>
      <vt:lpstr>ИДЕЯ И ПОДХОДЫ</vt:lpstr>
      <vt:lpstr>ТЕХНОЛОГИИ РАЗРАБОТКИ</vt:lpstr>
      <vt:lpstr>ОПИСАНИЕ РЕШЕНИЯ</vt:lpstr>
      <vt:lpstr>ОПИСАНИЕ РЕШЕНИЯ</vt:lpstr>
      <vt:lpstr>РЕЗУЛЬТАТЫ РЕШЕНИЯ</vt:lpstr>
      <vt:lpstr>РЕЗУЛЬТАТЫ РЕШЕНИЯ</vt:lpstr>
      <vt:lpstr>ОПИСАНИЕ РЕШЕНИЯ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214</cp:revision>
  <dcterms:created xsi:type="dcterms:W3CDTF">2023-05-15T07:36:23Z</dcterms:created>
  <dcterms:modified xsi:type="dcterms:W3CDTF">2025-10-02T18:37:09Z</dcterms:modified>
</cp:coreProperties>
</file>